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drawings/drawing1.xml" ContentType="application/vnd.openxmlformats-officedocument.drawingml.chartshape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30"/>
  </p:notesMasterIdLst>
  <p:sldIdLst>
    <p:sldId id="256" r:id="rId2"/>
    <p:sldId id="258" r:id="rId3"/>
    <p:sldId id="259" r:id="rId4"/>
    <p:sldId id="286" r:id="rId5"/>
    <p:sldId id="341" r:id="rId6"/>
    <p:sldId id="328" r:id="rId7"/>
    <p:sldId id="335" r:id="rId8"/>
    <p:sldId id="331" r:id="rId9"/>
    <p:sldId id="362" r:id="rId10"/>
    <p:sldId id="347" r:id="rId11"/>
    <p:sldId id="349" r:id="rId12"/>
    <p:sldId id="339" r:id="rId13"/>
    <p:sldId id="333" r:id="rId14"/>
    <p:sldId id="350" r:id="rId15"/>
    <p:sldId id="332" r:id="rId16"/>
    <p:sldId id="336" r:id="rId17"/>
    <p:sldId id="358" r:id="rId18"/>
    <p:sldId id="354" r:id="rId19"/>
    <p:sldId id="352" r:id="rId20"/>
    <p:sldId id="353" r:id="rId21"/>
    <p:sldId id="340" r:id="rId22"/>
    <p:sldId id="355" r:id="rId23"/>
    <p:sldId id="361" r:id="rId24"/>
    <p:sldId id="360" r:id="rId25"/>
    <p:sldId id="363" r:id="rId26"/>
    <p:sldId id="338" r:id="rId27"/>
    <p:sldId id="357" r:id="rId28"/>
    <p:sldId id="305" r:id="rId29"/>
  </p:sldIdLst>
  <p:sldSz cx="9144000" cy="5143500" type="screen16x9"/>
  <p:notesSz cx="6858000" cy="9144000"/>
  <p:embeddedFontLst>
    <p:embeddedFont>
      <p:font typeface="Albert Sans" panose="020B0604020202020204" charset="0"/>
      <p:regular r:id="rId31"/>
      <p:bold r:id="rId32"/>
      <p:italic r:id="rId33"/>
      <p:boldItalic r:id="rId34"/>
    </p:embeddedFont>
    <p:embeddedFont>
      <p:font typeface="Fira Sans Condensed ExtraBold" panose="020B0903050000020004" pitchFamily="34" charset="0"/>
      <p:bold r:id="rId35"/>
      <p:boldItalic r:id="rId36"/>
    </p:embeddedFont>
    <p:embeddedFont>
      <p:font typeface="Open Sans" panose="020B0606030504020204" pitchFamily="34" charset="0"/>
      <p:regular r:id="rId37"/>
      <p:bold r:id="rId38"/>
      <p:italic r:id="rId39"/>
      <p:boldItalic r:id="rId40"/>
    </p:embeddedFont>
    <p:embeddedFont>
      <p:font typeface="Roboto Condensed Light" panose="02000000000000000000" pitchFamily="2" charset="0"/>
      <p:regular r:id="rId41"/>
      <p: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6ED44A2-A5F3-47BD-9F76-6CCC86213FA6}">
          <p14:sldIdLst>
            <p14:sldId id="256"/>
            <p14:sldId id="258"/>
            <p14:sldId id="259"/>
            <p14:sldId id="286"/>
            <p14:sldId id="341"/>
            <p14:sldId id="328"/>
          </p14:sldIdLst>
        </p14:section>
        <p14:section name="EDA" id="{C3453BB0-52C9-4F80-A3BF-30D207A98FBE}">
          <p14:sldIdLst>
            <p14:sldId id="335"/>
            <p14:sldId id="331"/>
            <p14:sldId id="362"/>
            <p14:sldId id="347"/>
            <p14:sldId id="349"/>
            <p14:sldId id="339"/>
          </p14:sldIdLst>
        </p14:section>
        <p14:section name="Preprocessing" id="{7C79F2AD-6D40-46FD-BD71-6BC3A9678E0A}">
          <p14:sldIdLst>
            <p14:sldId id="333"/>
            <p14:sldId id="350"/>
            <p14:sldId id="332"/>
          </p14:sldIdLst>
        </p14:section>
        <p14:section name="Modeling" id="{52E55213-5BDE-4F73-90F6-2276C9AB7836}">
          <p14:sldIdLst>
            <p14:sldId id="336"/>
            <p14:sldId id="358"/>
            <p14:sldId id="354"/>
            <p14:sldId id="352"/>
            <p14:sldId id="353"/>
            <p14:sldId id="340"/>
            <p14:sldId id="355"/>
            <p14:sldId id="361"/>
            <p14:sldId id="360"/>
            <p14:sldId id="363"/>
            <p14:sldId id="338"/>
            <p14:sldId id="357"/>
            <p14:sldId id="305"/>
          </p14:sldIdLst>
        </p14:section>
      </p14:sectionLst>
    </p:ext>
    <p:ext uri="{EFAFB233-063F-42B5-8137-9DF3F51BA10A}">
      <p15:sldGuideLst xmlns:p15="http://schemas.microsoft.com/office/powerpoint/2012/main">
        <p15:guide id="1" orient="horz" pos="341">
          <p15:clr>
            <a:srgbClr val="9AA0A6"/>
          </p15:clr>
        </p15:guide>
        <p15:guide id="2" pos="5311">
          <p15:clr>
            <a:srgbClr val="9AA0A6"/>
          </p15:clr>
        </p15:guide>
        <p15:guide id="3" orient="horz" pos="2899">
          <p15:clr>
            <a:srgbClr val="9AA0A6"/>
          </p15:clr>
        </p15:guide>
        <p15:guide id="4" pos="45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4E4E"/>
    <a:srgbClr val="002031"/>
    <a:srgbClr val="E5931C"/>
    <a:srgbClr val="9BB4D1"/>
    <a:srgbClr val="D8E1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00E729-1091-4431-AEE3-8A5886FA1964}" v="3153" dt="2024-02-20T05:38:15.476"/>
    <p1510:client id="{FB5B5079-74E3-417B-9F26-FA8E8E00833A}" v="1829" dt="2024-02-20T05:53:27.364"/>
  </p1510:revLst>
</p1510:revInfo>
</file>

<file path=ppt/tableStyles.xml><?xml version="1.0" encoding="utf-8"?>
<a:tblStyleLst xmlns:a="http://schemas.openxmlformats.org/drawingml/2006/main" def="{94F3B31D-D701-4763-8731-1707AF666A2E}">
  <a:tblStyle styleId="{94F3B31D-D701-4763-8731-1707AF666A2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76781" autoAdjust="0"/>
  </p:normalViewPr>
  <p:slideViewPr>
    <p:cSldViewPr snapToGrid="0">
      <p:cViewPr varScale="1">
        <p:scale>
          <a:sx n="64" d="100"/>
          <a:sy n="64" d="100"/>
        </p:scale>
        <p:origin x="1304" y="44"/>
      </p:cViewPr>
      <p:guideLst>
        <p:guide orient="horz" pos="341"/>
        <p:guide pos="5311"/>
        <p:guide orient="horz" pos="2899"/>
        <p:guide pos="45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1.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chita Ray" userId="13c63715-1b6f-4d2d-bd4d-0082b0974ab3" providerId="ADAL" clId="{9200E729-1091-4431-AEE3-8A5886FA1964}"/>
    <pc:docChg chg="undo redo custSel addSld delSld modSld sldOrd addSection delSection modSection">
      <pc:chgData name="Archita Ray" userId="13c63715-1b6f-4d2d-bd4d-0082b0974ab3" providerId="ADAL" clId="{9200E729-1091-4431-AEE3-8A5886FA1964}" dt="2024-02-20T05:38:15.476" v="3509" actId="207"/>
      <pc:docMkLst>
        <pc:docMk/>
      </pc:docMkLst>
      <pc:sldChg chg="modSp mod">
        <pc:chgData name="Archita Ray" userId="13c63715-1b6f-4d2d-bd4d-0082b0974ab3" providerId="ADAL" clId="{9200E729-1091-4431-AEE3-8A5886FA1964}" dt="2024-02-20T05:38:15.476" v="3509" actId="207"/>
        <pc:sldMkLst>
          <pc:docMk/>
          <pc:sldMk cId="0" sldId="256"/>
        </pc:sldMkLst>
        <pc:spChg chg="mod">
          <ac:chgData name="Archita Ray" userId="13c63715-1b6f-4d2d-bd4d-0082b0974ab3" providerId="ADAL" clId="{9200E729-1091-4431-AEE3-8A5886FA1964}" dt="2024-02-19T18:54:17.662" v="41" actId="1076"/>
          <ac:spMkLst>
            <pc:docMk/>
            <pc:sldMk cId="0" sldId="256"/>
            <ac:spMk id="914" creationId="{00000000-0000-0000-0000-000000000000}"/>
          </ac:spMkLst>
        </pc:spChg>
        <pc:spChg chg="mod">
          <ac:chgData name="Archita Ray" userId="13c63715-1b6f-4d2d-bd4d-0082b0974ab3" providerId="ADAL" clId="{9200E729-1091-4431-AEE3-8A5886FA1964}" dt="2024-02-20T05:38:15.476" v="3509" actId="207"/>
          <ac:spMkLst>
            <pc:docMk/>
            <pc:sldMk cId="0" sldId="256"/>
            <ac:spMk id="915" creationId="{00000000-0000-0000-0000-000000000000}"/>
          </ac:spMkLst>
        </pc:spChg>
        <pc:grpChg chg="mod">
          <ac:chgData name="Archita Ray" userId="13c63715-1b6f-4d2d-bd4d-0082b0974ab3" providerId="ADAL" clId="{9200E729-1091-4431-AEE3-8A5886FA1964}" dt="2024-02-19T18:55:08.134" v="71" actId="1076"/>
          <ac:grpSpMkLst>
            <pc:docMk/>
            <pc:sldMk cId="0" sldId="256"/>
            <ac:grpSpMk id="952" creationId="{00000000-0000-0000-0000-000000000000}"/>
          </ac:grpSpMkLst>
        </pc:grpChg>
      </pc:sldChg>
      <pc:sldChg chg="modSp mod ord">
        <pc:chgData name="Archita Ray" userId="13c63715-1b6f-4d2d-bd4d-0082b0974ab3" providerId="ADAL" clId="{9200E729-1091-4431-AEE3-8A5886FA1964}" dt="2024-02-19T18:57:16.336" v="112" actId="20577"/>
        <pc:sldMkLst>
          <pc:docMk/>
          <pc:sldMk cId="0" sldId="257"/>
        </pc:sldMkLst>
        <pc:spChg chg="mod">
          <ac:chgData name="Archita Ray" userId="13c63715-1b6f-4d2d-bd4d-0082b0974ab3" providerId="ADAL" clId="{9200E729-1091-4431-AEE3-8A5886FA1964}" dt="2024-02-19T18:57:16.336" v="112" actId="20577"/>
          <ac:spMkLst>
            <pc:docMk/>
            <pc:sldMk cId="0" sldId="257"/>
            <ac:spMk id="979" creationId="{00000000-0000-0000-0000-000000000000}"/>
          </ac:spMkLst>
        </pc:spChg>
      </pc:sldChg>
      <pc:sldChg chg="modSp mod">
        <pc:chgData name="Archita Ray" userId="13c63715-1b6f-4d2d-bd4d-0082b0974ab3" providerId="ADAL" clId="{9200E729-1091-4431-AEE3-8A5886FA1964}" dt="2024-02-19T23:56:32.721" v="1085" actId="20577"/>
        <pc:sldMkLst>
          <pc:docMk/>
          <pc:sldMk cId="0" sldId="258"/>
        </pc:sldMkLst>
        <pc:spChg chg="mod">
          <ac:chgData name="Archita Ray" userId="13c63715-1b6f-4d2d-bd4d-0082b0974ab3" providerId="ADAL" clId="{9200E729-1091-4431-AEE3-8A5886FA1964}" dt="2024-02-19T23:49:26.910" v="784" actId="208"/>
          <ac:spMkLst>
            <pc:docMk/>
            <pc:sldMk cId="0" sldId="258"/>
            <ac:spMk id="10" creationId="{1611DEE2-A2C8-A6EF-6BAA-6349F451BDCB}"/>
          </ac:spMkLst>
        </pc:spChg>
        <pc:spChg chg="mod">
          <ac:chgData name="Archita Ray" userId="13c63715-1b6f-4d2d-bd4d-0082b0974ab3" providerId="ADAL" clId="{9200E729-1091-4431-AEE3-8A5886FA1964}" dt="2024-02-19T23:49:19.445" v="783" actId="404"/>
          <ac:spMkLst>
            <pc:docMk/>
            <pc:sldMk cId="0" sldId="258"/>
            <ac:spMk id="11" creationId="{5D2B20DD-74A8-AEDB-D5E8-CC4FB667211E}"/>
          </ac:spMkLst>
        </pc:spChg>
        <pc:spChg chg="mod">
          <ac:chgData name="Archita Ray" userId="13c63715-1b6f-4d2d-bd4d-0082b0974ab3" providerId="ADAL" clId="{9200E729-1091-4431-AEE3-8A5886FA1964}" dt="2024-02-19T23:49:26.910" v="784" actId="208"/>
          <ac:spMkLst>
            <pc:docMk/>
            <pc:sldMk cId="0" sldId="258"/>
            <ac:spMk id="988" creationId="{00000000-0000-0000-0000-000000000000}"/>
          </ac:spMkLst>
        </pc:spChg>
        <pc:spChg chg="mod">
          <ac:chgData name="Archita Ray" userId="13c63715-1b6f-4d2d-bd4d-0082b0974ab3" providerId="ADAL" clId="{9200E729-1091-4431-AEE3-8A5886FA1964}" dt="2024-02-19T23:49:26.910" v="784" actId="208"/>
          <ac:spMkLst>
            <pc:docMk/>
            <pc:sldMk cId="0" sldId="258"/>
            <ac:spMk id="989" creationId="{00000000-0000-0000-0000-000000000000}"/>
          </ac:spMkLst>
        </pc:spChg>
        <pc:spChg chg="mod">
          <ac:chgData name="Archita Ray" userId="13c63715-1b6f-4d2d-bd4d-0082b0974ab3" providerId="ADAL" clId="{9200E729-1091-4431-AEE3-8A5886FA1964}" dt="2024-02-19T23:49:26.910" v="784" actId="208"/>
          <ac:spMkLst>
            <pc:docMk/>
            <pc:sldMk cId="0" sldId="258"/>
            <ac:spMk id="990" creationId="{00000000-0000-0000-0000-000000000000}"/>
          </ac:spMkLst>
        </pc:spChg>
        <pc:spChg chg="mod">
          <ac:chgData name="Archita Ray" userId="13c63715-1b6f-4d2d-bd4d-0082b0974ab3" providerId="ADAL" clId="{9200E729-1091-4431-AEE3-8A5886FA1964}" dt="2024-02-19T23:49:26.910" v="784" actId="208"/>
          <ac:spMkLst>
            <pc:docMk/>
            <pc:sldMk cId="0" sldId="258"/>
            <ac:spMk id="991" creationId="{00000000-0000-0000-0000-000000000000}"/>
          </ac:spMkLst>
        </pc:spChg>
        <pc:spChg chg="mod">
          <ac:chgData name="Archita Ray" userId="13c63715-1b6f-4d2d-bd4d-0082b0974ab3" providerId="ADAL" clId="{9200E729-1091-4431-AEE3-8A5886FA1964}" dt="2024-02-19T23:14:27.607" v="260" actId="1076"/>
          <ac:spMkLst>
            <pc:docMk/>
            <pc:sldMk cId="0" sldId="258"/>
            <ac:spMk id="992" creationId="{00000000-0000-0000-0000-000000000000}"/>
          </ac:spMkLst>
        </pc:spChg>
        <pc:spChg chg="mod">
          <ac:chgData name="Archita Ray" userId="13c63715-1b6f-4d2d-bd4d-0082b0974ab3" providerId="ADAL" clId="{9200E729-1091-4431-AEE3-8A5886FA1964}" dt="2024-02-19T23:49:19.445" v="783" actId="404"/>
          <ac:spMkLst>
            <pc:docMk/>
            <pc:sldMk cId="0" sldId="258"/>
            <ac:spMk id="994" creationId="{00000000-0000-0000-0000-000000000000}"/>
          </ac:spMkLst>
        </pc:spChg>
        <pc:spChg chg="mod">
          <ac:chgData name="Archita Ray" userId="13c63715-1b6f-4d2d-bd4d-0082b0974ab3" providerId="ADAL" clId="{9200E729-1091-4431-AEE3-8A5886FA1964}" dt="2024-02-19T23:56:32.721" v="1085" actId="20577"/>
          <ac:spMkLst>
            <pc:docMk/>
            <pc:sldMk cId="0" sldId="258"/>
            <ac:spMk id="997" creationId="{00000000-0000-0000-0000-000000000000}"/>
          </ac:spMkLst>
        </pc:spChg>
        <pc:spChg chg="mod">
          <ac:chgData name="Archita Ray" userId="13c63715-1b6f-4d2d-bd4d-0082b0974ab3" providerId="ADAL" clId="{9200E729-1091-4431-AEE3-8A5886FA1964}" dt="2024-02-19T23:56:25.826" v="1084" actId="20577"/>
          <ac:spMkLst>
            <pc:docMk/>
            <pc:sldMk cId="0" sldId="258"/>
            <ac:spMk id="998" creationId="{00000000-0000-0000-0000-000000000000}"/>
          </ac:spMkLst>
        </pc:spChg>
      </pc:sldChg>
      <pc:sldChg chg="addSp delSp modSp mod ord modNotes">
        <pc:chgData name="Archita Ray" userId="13c63715-1b6f-4d2d-bd4d-0082b0974ab3" providerId="ADAL" clId="{9200E729-1091-4431-AEE3-8A5886FA1964}" dt="2024-02-20T01:13:20.055" v="2123" actId="1076"/>
        <pc:sldMkLst>
          <pc:docMk/>
          <pc:sldMk cId="0" sldId="259"/>
        </pc:sldMkLst>
        <pc:spChg chg="add del mod">
          <ac:chgData name="Archita Ray" userId="13c63715-1b6f-4d2d-bd4d-0082b0974ab3" providerId="ADAL" clId="{9200E729-1091-4431-AEE3-8A5886FA1964}" dt="2024-02-20T00:48:19.732" v="1574" actId="478"/>
          <ac:spMkLst>
            <pc:docMk/>
            <pc:sldMk cId="0" sldId="259"/>
            <ac:spMk id="7" creationId="{AB3F1765-75A3-46D7-816F-874BEE197E29}"/>
          </ac:spMkLst>
        </pc:spChg>
        <pc:spChg chg="add mod">
          <ac:chgData name="Archita Ray" userId="13c63715-1b6f-4d2d-bd4d-0082b0974ab3" providerId="ADAL" clId="{9200E729-1091-4431-AEE3-8A5886FA1964}" dt="2024-02-20T00:49:48.331" v="1647" actId="20577"/>
          <ac:spMkLst>
            <pc:docMk/>
            <pc:sldMk cId="0" sldId="259"/>
            <ac:spMk id="8" creationId="{4B278189-FB34-AF55-C845-E4D204487A0F}"/>
          </ac:spMkLst>
        </pc:spChg>
        <pc:spChg chg="del mod">
          <ac:chgData name="Archita Ray" userId="13c63715-1b6f-4d2d-bd4d-0082b0974ab3" providerId="ADAL" clId="{9200E729-1091-4431-AEE3-8A5886FA1964}" dt="2024-02-20T00:48:12.647" v="1573" actId="478"/>
          <ac:spMkLst>
            <pc:docMk/>
            <pc:sldMk cId="0" sldId="259"/>
            <ac:spMk id="1005" creationId="{00000000-0000-0000-0000-000000000000}"/>
          </ac:spMkLst>
        </pc:spChg>
        <pc:spChg chg="mod">
          <ac:chgData name="Archita Ray" userId="13c63715-1b6f-4d2d-bd4d-0082b0974ab3" providerId="ADAL" clId="{9200E729-1091-4431-AEE3-8A5886FA1964}" dt="2024-02-20T00:47:52.853" v="1570" actId="1076"/>
          <ac:spMkLst>
            <pc:docMk/>
            <pc:sldMk cId="0" sldId="259"/>
            <ac:spMk id="1006" creationId="{00000000-0000-0000-0000-000000000000}"/>
          </ac:spMkLst>
        </pc:spChg>
        <pc:grpChg chg="mod">
          <ac:chgData name="Archita Ray" userId="13c63715-1b6f-4d2d-bd4d-0082b0974ab3" providerId="ADAL" clId="{9200E729-1091-4431-AEE3-8A5886FA1964}" dt="2024-02-20T01:13:20.055" v="2123" actId="1076"/>
          <ac:grpSpMkLst>
            <pc:docMk/>
            <pc:sldMk cId="0" sldId="259"/>
            <ac:grpSpMk id="1048" creationId="{00000000-0000-0000-0000-000000000000}"/>
          </ac:grpSpMkLst>
        </pc:grpChg>
        <pc:picChg chg="add mod">
          <ac:chgData name="Archita Ray" userId="13c63715-1b6f-4d2d-bd4d-0082b0974ab3" providerId="ADAL" clId="{9200E729-1091-4431-AEE3-8A5886FA1964}" dt="2024-02-20T00:53:18.870" v="1692" actId="208"/>
          <ac:picMkLst>
            <pc:docMk/>
            <pc:sldMk cId="0" sldId="259"/>
            <ac:picMk id="3" creationId="{1BD17018-AA87-6525-B7D0-AB6E19456395}"/>
          </ac:picMkLst>
        </pc:picChg>
        <pc:picChg chg="add mod">
          <ac:chgData name="Archita Ray" userId="13c63715-1b6f-4d2d-bd4d-0082b0974ab3" providerId="ADAL" clId="{9200E729-1091-4431-AEE3-8A5886FA1964}" dt="2024-02-20T00:53:12.229" v="1691" actId="208"/>
          <ac:picMkLst>
            <pc:docMk/>
            <pc:sldMk cId="0" sldId="259"/>
            <ac:picMk id="5" creationId="{340E09A2-7CEF-4DCF-35A9-8D328848E1F0}"/>
          </ac:picMkLst>
        </pc:picChg>
        <pc:picChg chg="add mod">
          <ac:chgData name="Archita Ray" userId="13c63715-1b6f-4d2d-bd4d-0082b0974ab3" providerId="ADAL" clId="{9200E729-1091-4431-AEE3-8A5886FA1964}" dt="2024-02-20T00:53:18.870" v="1692" actId="208"/>
          <ac:picMkLst>
            <pc:docMk/>
            <pc:sldMk cId="0" sldId="259"/>
            <ac:picMk id="10" creationId="{821E9D80-F039-201A-93E8-81C1D3EFBACE}"/>
          </ac:picMkLst>
        </pc:picChg>
      </pc:sldChg>
      <pc:sldChg chg="add del">
        <pc:chgData name="Archita Ray" userId="13c63715-1b6f-4d2d-bd4d-0082b0974ab3" providerId="ADAL" clId="{9200E729-1091-4431-AEE3-8A5886FA1964}" dt="2024-02-19T18:57:58.996" v="120" actId="2696"/>
        <pc:sldMkLst>
          <pc:docMk/>
          <pc:sldMk cId="0" sldId="262"/>
        </pc:sldMkLst>
      </pc:sldChg>
      <pc:sldChg chg="addSp delSp modSp mod">
        <pc:chgData name="Archita Ray" userId="13c63715-1b6f-4d2d-bd4d-0082b0974ab3" providerId="ADAL" clId="{9200E729-1091-4431-AEE3-8A5886FA1964}" dt="2024-02-19T19:09:04.453" v="223" actId="6549"/>
        <pc:sldMkLst>
          <pc:docMk/>
          <pc:sldMk cId="0" sldId="263"/>
        </pc:sldMkLst>
        <pc:spChg chg="mod">
          <ac:chgData name="Archita Ray" userId="13c63715-1b6f-4d2d-bd4d-0082b0974ab3" providerId="ADAL" clId="{9200E729-1091-4431-AEE3-8A5886FA1964}" dt="2024-02-19T19:08:45.966" v="218" actId="1076"/>
          <ac:spMkLst>
            <pc:docMk/>
            <pc:sldMk cId="0" sldId="263"/>
            <ac:spMk id="1278" creationId="{00000000-0000-0000-0000-000000000000}"/>
          </ac:spMkLst>
        </pc:spChg>
        <pc:spChg chg="add del">
          <ac:chgData name="Archita Ray" userId="13c63715-1b6f-4d2d-bd4d-0082b0974ab3" providerId="ADAL" clId="{9200E729-1091-4431-AEE3-8A5886FA1964}" dt="2024-02-19T19:09:03.580" v="221" actId="478"/>
          <ac:spMkLst>
            <pc:docMk/>
            <pc:sldMk cId="0" sldId="263"/>
            <ac:spMk id="1280" creationId="{00000000-0000-0000-0000-000000000000}"/>
          </ac:spMkLst>
        </pc:spChg>
        <pc:spChg chg="add del">
          <ac:chgData name="Archita Ray" userId="13c63715-1b6f-4d2d-bd4d-0082b0974ab3" providerId="ADAL" clId="{9200E729-1091-4431-AEE3-8A5886FA1964}" dt="2024-02-19T19:09:03.580" v="221" actId="478"/>
          <ac:spMkLst>
            <pc:docMk/>
            <pc:sldMk cId="0" sldId="263"/>
            <ac:spMk id="1281" creationId="{00000000-0000-0000-0000-000000000000}"/>
          </ac:spMkLst>
        </pc:spChg>
        <pc:spChg chg="add del">
          <ac:chgData name="Archita Ray" userId="13c63715-1b6f-4d2d-bd4d-0082b0974ab3" providerId="ADAL" clId="{9200E729-1091-4431-AEE3-8A5886FA1964}" dt="2024-02-19T19:09:03.580" v="221" actId="478"/>
          <ac:spMkLst>
            <pc:docMk/>
            <pc:sldMk cId="0" sldId="263"/>
            <ac:spMk id="1282" creationId="{00000000-0000-0000-0000-000000000000}"/>
          </ac:spMkLst>
        </pc:spChg>
        <pc:spChg chg="add del">
          <ac:chgData name="Archita Ray" userId="13c63715-1b6f-4d2d-bd4d-0082b0974ab3" providerId="ADAL" clId="{9200E729-1091-4431-AEE3-8A5886FA1964}" dt="2024-02-19T19:09:03.580" v="221" actId="478"/>
          <ac:spMkLst>
            <pc:docMk/>
            <pc:sldMk cId="0" sldId="263"/>
            <ac:spMk id="1283" creationId="{00000000-0000-0000-0000-000000000000}"/>
          </ac:spMkLst>
        </pc:spChg>
        <pc:spChg chg="add del">
          <ac:chgData name="Archita Ray" userId="13c63715-1b6f-4d2d-bd4d-0082b0974ab3" providerId="ADAL" clId="{9200E729-1091-4431-AEE3-8A5886FA1964}" dt="2024-02-19T19:09:03.580" v="221" actId="478"/>
          <ac:spMkLst>
            <pc:docMk/>
            <pc:sldMk cId="0" sldId="263"/>
            <ac:spMk id="1284" creationId="{00000000-0000-0000-0000-000000000000}"/>
          </ac:spMkLst>
        </pc:spChg>
        <pc:spChg chg="add del">
          <ac:chgData name="Archita Ray" userId="13c63715-1b6f-4d2d-bd4d-0082b0974ab3" providerId="ADAL" clId="{9200E729-1091-4431-AEE3-8A5886FA1964}" dt="2024-02-19T19:09:03.580" v="221" actId="478"/>
          <ac:spMkLst>
            <pc:docMk/>
            <pc:sldMk cId="0" sldId="263"/>
            <ac:spMk id="1285" creationId="{00000000-0000-0000-0000-000000000000}"/>
          </ac:spMkLst>
        </pc:spChg>
        <pc:spChg chg="add del">
          <ac:chgData name="Archita Ray" userId="13c63715-1b6f-4d2d-bd4d-0082b0974ab3" providerId="ADAL" clId="{9200E729-1091-4431-AEE3-8A5886FA1964}" dt="2024-02-19T19:09:03.580" v="221" actId="478"/>
          <ac:spMkLst>
            <pc:docMk/>
            <pc:sldMk cId="0" sldId="263"/>
            <ac:spMk id="1286" creationId="{00000000-0000-0000-0000-000000000000}"/>
          </ac:spMkLst>
        </pc:spChg>
        <pc:spChg chg="add del">
          <ac:chgData name="Archita Ray" userId="13c63715-1b6f-4d2d-bd4d-0082b0974ab3" providerId="ADAL" clId="{9200E729-1091-4431-AEE3-8A5886FA1964}" dt="2024-02-19T19:09:03.580" v="221" actId="478"/>
          <ac:spMkLst>
            <pc:docMk/>
            <pc:sldMk cId="0" sldId="263"/>
            <ac:spMk id="1287" creationId="{00000000-0000-0000-0000-000000000000}"/>
          </ac:spMkLst>
        </pc:spChg>
        <pc:graphicFrameChg chg="add del modGraphic">
          <ac:chgData name="Archita Ray" userId="13c63715-1b6f-4d2d-bd4d-0082b0974ab3" providerId="ADAL" clId="{9200E729-1091-4431-AEE3-8A5886FA1964}" dt="2024-02-19T19:09:04.453" v="223" actId="6549"/>
          <ac:graphicFrameMkLst>
            <pc:docMk/>
            <pc:sldMk cId="0" sldId="263"/>
            <ac:graphicFrameMk id="1279" creationId="{00000000-0000-0000-0000-000000000000}"/>
          </ac:graphicFrameMkLst>
        </pc:graphicFrameChg>
      </pc:sldChg>
      <pc:sldChg chg="addSp delSp modSp mod">
        <pc:chgData name="Archita Ray" userId="13c63715-1b6f-4d2d-bd4d-0082b0974ab3" providerId="ADAL" clId="{9200E729-1091-4431-AEE3-8A5886FA1964}" dt="2024-02-19T23:19:27.586" v="371" actId="14100"/>
        <pc:sldMkLst>
          <pc:docMk/>
          <pc:sldMk cId="0" sldId="286"/>
        </pc:sldMkLst>
        <pc:spChg chg="add mod ord">
          <ac:chgData name="Archita Ray" userId="13c63715-1b6f-4d2d-bd4d-0082b0974ab3" providerId="ADAL" clId="{9200E729-1091-4431-AEE3-8A5886FA1964}" dt="2024-02-19T23:19:27.586" v="371" actId="14100"/>
          <ac:spMkLst>
            <pc:docMk/>
            <pc:sldMk cId="0" sldId="286"/>
            <ac:spMk id="4" creationId="{19F2382A-E2E7-DCAE-3BD8-15BDF30B7456}"/>
          </ac:spMkLst>
        </pc:spChg>
        <pc:spChg chg="mod">
          <ac:chgData name="Archita Ray" userId="13c63715-1b6f-4d2d-bd4d-0082b0974ab3" providerId="ADAL" clId="{9200E729-1091-4431-AEE3-8A5886FA1964}" dt="2024-02-19T23:14:31.565" v="261" actId="1076"/>
          <ac:spMkLst>
            <pc:docMk/>
            <pc:sldMk cId="0" sldId="286"/>
            <ac:spMk id="2102" creationId="{00000000-0000-0000-0000-000000000000}"/>
          </ac:spMkLst>
        </pc:spChg>
        <pc:grpChg chg="del">
          <ac:chgData name="Archita Ray" userId="13c63715-1b6f-4d2d-bd4d-0082b0974ab3" providerId="ADAL" clId="{9200E729-1091-4431-AEE3-8A5886FA1964}" dt="2024-02-19T23:18:30.843" v="350" actId="478"/>
          <ac:grpSpMkLst>
            <pc:docMk/>
            <pc:sldMk cId="0" sldId="286"/>
            <ac:grpSpMk id="2104" creationId="{00000000-0000-0000-0000-000000000000}"/>
          </ac:grpSpMkLst>
        </pc:grpChg>
        <pc:picChg chg="add mod">
          <ac:chgData name="Archita Ray" userId="13c63715-1b6f-4d2d-bd4d-0082b0974ab3" providerId="ADAL" clId="{9200E729-1091-4431-AEE3-8A5886FA1964}" dt="2024-02-19T23:18:36.722" v="353" actId="1076"/>
          <ac:picMkLst>
            <pc:docMk/>
            <pc:sldMk cId="0" sldId="286"/>
            <ac:picMk id="3" creationId="{5877799E-FC65-74C1-6CC7-86C0E119DFAD}"/>
          </ac:picMkLst>
        </pc:picChg>
      </pc:sldChg>
      <pc:sldChg chg="ord">
        <pc:chgData name="Archita Ray" userId="13c63715-1b6f-4d2d-bd4d-0082b0974ab3" providerId="ADAL" clId="{9200E729-1091-4431-AEE3-8A5886FA1964}" dt="2024-02-20T01:14:25.678" v="2130"/>
        <pc:sldMkLst>
          <pc:docMk/>
          <pc:sldMk cId="0" sldId="294"/>
        </pc:sldMkLst>
      </pc:sldChg>
      <pc:sldChg chg="addSp modSp mod ord">
        <pc:chgData name="Archita Ray" userId="13c63715-1b6f-4d2d-bd4d-0082b0974ab3" providerId="ADAL" clId="{9200E729-1091-4431-AEE3-8A5886FA1964}" dt="2024-02-20T03:30:29.525" v="3221" actId="20577"/>
        <pc:sldMkLst>
          <pc:docMk/>
          <pc:sldMk cId="0" sldId="305"/>
        </pc:sldMkLst>
        <pc:spChg chg="add mod">
          <ac:chgData name="Archita Ray" userId="13c63715-1b6f-4d2d-bd4d-0082b0974ab3" providerId="ADAL" clId="{9200E729-1091-4431-AEE3-8A5886FA1964}" dt="2024-02-20T01:14:17.956" v="2128" actId="207"/>
          <ac:spMkLst>
            <pc:docMk/>
            <pc:sldMk cId="0" sldId="305"/>
            <ac:spMk id="2" creationId="{F9358FF6-3D2F-7663-5A35-53AE0D0585E4}"/>
          </ac:spMkLst>
        </pc:spChg>
        <pc:spChg chg="mod">
          <ac:chgData name="Archita Ray" userId="13c63715-1b6f-4d2d-bd4d-0082b0974ab3" providerId="ADAL" clId="{9200E729-1091-4431-AEE3-8A5886FA1964}" dt="2024-02-20T03:30:29.525" v="3221" actId="20577"/>
          <ac:spMkLst>
            <pc:docMk/>
            <pc:sldMk cId="0" sldId="305"/>
            <ac:spMk id="3144" creationId="{00000000-0000-0000-0000-000000000000}"/>
          </ac:spMkLst>
        </pc:spChg>
      </pc:sldChg>
      <pc:sldChg chg="new ord">
        <pc:chgData name="Archita Ray" userId="13c63715-1b6f-4d2d-bd4d-0082b0974ab3" providerId="ADAL" clId="{9200E729-1091-4431-AEE3-8A5886FA1964}" dt="2024-02-20T01:15:15.988" v="2132"/>
        <pc:sldMkLst>
          <pc:docMk/>
          <pc:sldMk cId="3172846043" sldId="327"/>
        </pc:sldMkLst>
      </pc:sldChg>
      <pc:sldChg chg="addSp delSp modSp add mod ord modNotesTx">
        <pc:chgData name="Archita Ray" userId="13c63715-1b6f-4d2d-bd4d-0082b0974ab3" providerId="ADAL" clId="{9200E729-1091-4431-AEE3-8A5886FA1964}" dt="2024-02-19T23:53:48.634" v="1052" actId="20577"/>
        <pc:sldMkLst>
          <pc:docMk/>
          <pc:sldMk cId="1958667192" sldId="328"/>
        </pc:sldMkLst>
        <pc:spChg chg="mod">
          <ac:chgData name="Archita Ray" userId="13c63715-1b6f-4d2d-bd4d-0082b0974ab3" providerId="ADAL" clId="{9200E729-1091-4431-AEE3-8A5886FA1964}" dt="2024-02-19T23:37:06.718" v="466" actId="1076"/>
          <ac:spMkLst>
            <pc:docMk/>
            <pc:sldMk cId="1958667192" sldId="328"/>
            <ac:spMk id="979" creationId="{104932B1-709E-6B5D-62F2-FC1FD9CE5434}"/>
          </ac:spMkLst>
        </pc:spChg>
        <pc:spChg chg="mod">
          <ac:chgData name="Archita Ray" userId="13c63715-1b6f-4d2d-bd4d-0082b0974ab3" providerId="ADAL" clId="{9200E729-1091-4431-AEE3-8A5886FA1964}" dt="2024-02-19T23:53:48.634" v="1052" actId="20577"/>
          <ac:spMkLst>
            <pc:docMk/>
            <pc:sldMk cId="1958667192" sldId="328"/>
            <ac:spMk id="980" creationId="{E84D32EB-2BE7-C180-C992-829D0B17F2F7}"/>
          </ac:spMkLst>
        </pc:spChg>
        <pc:spChg chg="del">
          <ac:chgData name="Archita Ray" userId="13c63715-1b6f-4d2d-bd4d-0082b0974ab3" providerId="ADAL" clId="{9200E729-1091-4431-AEE3-8A5886FA1964}" dt="2024-02-19T23:36:47.195" v="464" actId="478"/>
          <ac:spMkLst>
            <pc:docMk/>
            <pc:sldMk cId="1958667192" sldId="328"/>
            <ac:spMk id="982" creationId="{61CC9E4D-CAFD-BBAF-EB13-1AFD0BAF11EB}"/>
          </ac:spMkLst>
        </pc:spChg>
        <pc:spChg chg="del">
          <ac:chgData name="Archita Ray" userId="13c63715-1b6f-4d2d-bd4d-0082b0974ab3" providerId="ADAL" clId="{9200E729-1091-4431-AEE3-8A5886FA1964}" dt="2024-02-19T23:36:47.195" v="464" actId="478"/>
          <ac:spMkLst>
            <pc:docMk/>
            <pc:sldMk cId="1958667192" sldId="328"/>
            <ac:spMk id="983" creationId="{FC9CB0CF-9FC9-6309-4EE9-1CDC55A6D260}"/>
          </ac:spMkLst>
        </pc:spChg>
        <pc:graphicFrameChg chg="del">
          <ac:chgData name="Archita Ray" userId="13c63715-1b6f-4d2d-bd4d-0082b0974ab3" providerId="ADAL" clId="{9200E729-1091-4431-AEE3-8A5886FA1964}" dt="2024-02-19T23:36:39.959" v="463" actId="478"/>
          <ac:graphicFrameMkLst>
            <pc:docMk/>
            <pc:sldMk cId="1958667192" sldId="328"/>
            <ac:graphicFrameMk id="981" creationId="{68514AC6-A534-81DB-8F8B-5D5BC3E7472E}"/>
          </ac:graphicFrameMkLst>
        </pc:graphicFrameChg>
        <pc:picChg chg="add mod">
          <ac:chgData name="Archita Ray" userId="13c63715-1b6f-4d2d-bd4d-0082b0974ab3" providerId="ADAL" clId="{9200E729-1091-4431-AEE3-8A5886FA1964}" dt="2024-02-19T23:52:05.871" v="1039" actId="1076"/>
          <ac:picMkLst>
            <pc:docMk/>
            <pc:sldMk cId="1958667192" sldId="328"/>
            <ac:picMk id="2" creationId="{863E8D9D-BB89-E2EA-7683-AB1413B7143D}"/>
          </ac:picMkLst>
        </pc:picChg>
      </pc:sldChg>
      <pc:sldChg chg="new del">
        <pc:chgData name="Archita Ray" userId="13c63715-1b6f-4d2d-bd4d-0082b0974ab3" providerId="ADAL" clId="{9200E729-1091-4431-AEE3-8A5886FA1964}" dt="2024-02-19T18:58:35.355" v="125" actId="47"/>
        <pc:sldMkLst>
          <pc:docMk/>
          <pc:sldMk cId="1852416049" sldId="329"/>
        </pc:sldMkLst>
      </pc:sldChg>
      <pc:sldChg chg="addSp delSp modSp add del mod ord">
        <pc:chgData name="Archita Ray" userId="13c63715-1b6f-4d2d-bd4d-0082b0974ab3" providerId="ADAL" clId="{9200E729-1091-4431-AEE3-8A5886FA1964}" dt="2024-02-19T19:09:25.264" v="229" actId="47"/>
        <pc:sldMkLst>
          <pc:docMk/>
          <pc:sldMk cId="2764921732" sldId="330"/>
        </pc:sldMkLst>
        <pc:spChg chg="add del mod">
          <ac:chgData name="Archita Ray" userId="13c63715-1b6f-4d2d-bd4d-0082b0974ab3" providerId="ADAL" clId="{9200E729-1091-4431-AEE3-8A5886FA1964}" dt="2024-02-19T18:59:28.546" v="158" actId="478"/>
          <ac:spMkLst>
            <pc:docMk/>
            <pc:sldMk cId="2764921732" sldId="330"/>
            <ac:spMk id="3" creationId="{2D7FB228-8758-D599-A9BA-8D148FADD3B7}"/>
          </ac:spMkLst>
        </pc:spChg>
        <pc:spChg chg="add del mod">
          <ac:chgData name="Archita Ray" userId="13c63715-1b6f-4d2d-bd4d-0082b0974ab3" providerId="ADAL" clId="{9200E729-1091-4431-AEE3-8A5886FA1964}" dt="2024-02-19T18:59:28.546" v="158" actId="478"/>
          <ac:spMkLst>
            <pc:docMk/>
            <pc:sldMk cId="2764921732" sldId="330"/>
            <ac:spMk id="5" creationId="{5C75834D-08C4-BC6F-E9D1-99B0617B148B}"/>
          </ac:spMkLst>
        </pc:spChg>
        <pc:spChg chg="add del mod">
          <ac:chgData name="Archita Ray" userId="13c63715-1b6f-4d2d-bd4d-0082b0974ab3" providerId="ADAL" clId="{9200E729-1091-4431-AEE3-8A5886FA1964}" dt="2024-02-19T18:59:28.546" v="158" actId="478"/>
          <ac:spMkLst>
            <pc:docMk/>
            <pc:sldMk cId="2764921732" sldId="330"/>
            <ac:spMk id="7" creationId="{EC6E8656-879E-7DE4-BD39-707CFB826FBE}"/>
          </ac:spMkLst>
        </pc:spChg>
        <pc:spChg chg="add del mod">
          <ac:chgData name="Archita Ray" userId="13c63715-1b6f-4d2d-bd4d-0082b0974ab3" providerId="ADAL" clId="{9200E729-1091-4431-AEE3-8A5886FA1964}" dt="2024-02-19T18:59:28.546" v="158" actId="478"/>
          <ac:spMkLst>
            <pc:docMk/>
            <pc:sldMk cId="2764921732" sldId="330"/>
            <ac:spMk id="9" creationId="{90C2B66A-1D8B-437F-6317-6CD49C18721A}"/>
          </ac:spMkLst>
        </pc:spChg>
        <pc:spChg chg="add del mod">
          <ac:chgData name="Archita Ray" userId="13c63715-1b6f-4d2d-bd4d-0082b0974ab3" providerId="ADAL" clId="{9200E729-1091-4431-AEE3-8A5886FA1964}" dt="2024-02-19T18:59:28.546" v="158" actId="478"/>
          <ac:spMkLst>
            <pc:docMk/>
            <pc:sldMk cId="2764921732" sldId="330"/>
            <ac:spMk id="11" creationId="{36ABA6B5-F628-5E78-6DD1-BCD91B187BD3}"/>
          </ac:spMkLst>
        </pc:spChg>
        <pc:spChg chg="add del mod">
          <ac:chgData name="Archita Ray" userId="13c63715-1b6f-4d2d-bd4d-0082b0974ab3" providerId="ADAL" clId="{9200E729-1091-4431-AEE3-8A5886FA1964}" dt="2024-02-19T18:59:28.546" v="158" actId="478"/>
          <ac:spMkLst>
            <pc:docMk/>
            <pc:sldMk cId="2764921732" sldId="330"/>
            <ac:spMk id="13" creationId="{0E73098E-F01E-2693-6E2B-092787608B89}"/>
          </ac:spMkLst>
        </pc:spChg>
        <pc:spChg chg="add del mod">
          <ac:chgData name="Archita Ray" userId="13c63715-1b6f-4d2d-bd4d-0082b0974ab3" providerId="ADAL" clId="{9200E729-1091-4431-AEE3-8A5886FA1964}" dt="2024-02-19T18:59:37.191" v="161" actId="478"/>
          <ac:spMkLst>
            <pc:docMk/>
            <pc:sldMk cId="2764921732" sldId="330"/>
            <ac:spMk id="15" creationId="{D4804D0D-801B-EA52-6BA0-A524CF375AE7}"/>
          </ac:spMkLst>
        </pc:spChg>
        <pc:spChg chg="add del mod">
          <ac:chgData name="Archita Ray" userId="13c63715-1b6f-4d2d-bd4d-0082b0974ab3" providerId="ADAL" clId="{9200E729-1091-4431-AEE3-8A5886FA1964}" dt="2024-02-19T18:59:31.495" v="160" actId="478"/>
          <ac:spMkLst>
            <pc:docMk/>
            <pc:sldMk cId="2764921732" sldId="330"/>
            <ac:spMk id="17" creationId="{05E6299B-024D-A80F-33C1-71F82E6F1876}"/>
          </ac:spMkLst>
        </pc:spChg>
        <pc:spChg chg="add del mod">
          <ac:chgData name="Archita Ray" userId="13c63715-1b6f-4d2d-bd4d-0082b0974ab3" providerId="ADAL" clId="{9200E729-1091-4431-AEE3-8A5886FA1964}" dt="2024-02-19T19:00:08.603" v="163" actId="478"/>
          <ac:spMkLst>
            <pc:docMk/>
            <pc:sldMk cId="2764921732" sldId="330"/>
            <ac:spMk id="19" creationId="{E49F3F16-52BB-70C9-F964-E8AD9240D530}"/>
          </ac:spMkLst>
        </pc:spChg>
        <pc:spChg chg="add del mod">
          <ac:chgData name="Archita Ray" userId="13c63715-1b6f-4d2d-bd4d-0082b0974ab3" providerId="ADAL" clId="{9200E729-1091-4431-AEE3-8A5886FA1964}" dt="2024-02-19T19:00:20.001" v="165" actId="478"/>
          <ac:spMkLst>
            <pc:docMk/>
            <pc:sldMk cId="2764921732" sldId="330"/>
            <ac:spMk id="21" creationId="{E9186B99-5548-DAD9-3BFF-B6CCE8BCCE57}"/>
          </ac:spMkLst>
        </pc:spChg>
        <pc:spChg chg="add del mod">
          <ac:chgData name="Archita Ray" userId="13c63715-1b6f-4d2d-bd4d-0082b0974ab3" providerId="ADAL" clId="{9200E729-1091-4431-AEE3-8A5886FA1964}" dt="2024-02-19T19:00:24.031" v="167" actId="478"/>
          <ac:spMkLst>
            <pc:docMk/>
            <pc:sldMk cId="2764921732" sldId="330"/>
            <ac:spMk id="23" creationId="{81FFCFB2-973A-2BAB-5B29-7BFBF04AC10E}"/>
          </ac:spMkLst>
        </pc:spChg>
        <pc:spChg chg="del">
          <ac:chgData name="Archita Ray" userId="13c63715-1b6f-4d2d-bd4d-0082b0974ab3" providerId="ADAL" clId="{9200E729-1091-4431-AEE3-8A5886FA1964}" dt="2024-02-19T18:59:00.023" v="157" actId="478"/>
          <ac:spMkLst>
            <pc:docMk/>
            <pc:sldMk cId="2764921732" sldId="330"/>
            <ac:spMk id="988" creationId="{520B4525-2CE8-3DD9-64CE-01983685DCF5}"/>
          </ac:spMkLst>
        </pc:spChg>
        <pc:spChg chg="del">
          <ac:chgData name="Archita Ray" userId="13c63715-1b6f-4d2d-bd4d-0082b0974ab3" providerId="ADAL" clId="{9200E729-1091-4431-AEE3-8A5886FA1964}" dt="2024-02-19T18:59:00.023" v="157" actId="478"/>
          <ac:spMkLst>
            <pc:docMk/>
            <pc:sldMk cId="2764921732" sldId="330"/>
            <ac:spMk id="989" creationId="{E2BAF414-FEFE-5E3C-8C01-E0E3BACFB4D4}"/>
          </ac:spMkLst>
        </pc:spChg>
        <pc:spChg chg="del">
          <ac:chgData name="Archita Ray" userId="13c63715-1b6f-4d2d-bd4d-0082b0974ab3" providerId="ADAL" clId="{9200E729-1091-4431-AEE3-8A5886FA1964}" dt="2024-02-19T18:59:28.546" v="158" actId="478"/>
          <ac:spMkLst>
            <pc:docMk/>
            <pc:sldMk cId="2764921732" sldId="330"/>
            <ac:spMk id="990" creationId="{DA2C2201-5F56-98D6-934A-1A9AA452EFB1}"/>
          </ac:spMkLst>
        </pc:spChg>
        <pc:spChg chg="del">
          <ac:chgData name="Archita Ray" userId="13c63715-1b6f-4d2d-bd4d-0082b0974ab3" providerId="ADAL" clId="{9200E729-1091-4431-AEE3-8A5886FA1964}" dt="2024-02-19T18:59:28.546" v="158" actId="478"/>
          <ac:spMkLst>
            <pc:docMk/>
            <pc:sldMk cId="2764921732" sldId="330"/>
            <ac:spMk id="991" creationId="{A787436C-AA93-406A-6D58-5D55320243C6}"/>
          </ac:spMkLst>
        </pc:spChg>
        <pc:spChg chg="mod">
          <ac:chgData name="Archita Ray" userId="13c63715-1b6f-4d2d-bd4d-0082b0974ab3" providerId="ADAL" clId="{9200E729-1091-4431-AEE3-8A5886FA1964}" dt="2024-02-19T18:58:53.741" v="156" actId="20577"/>
          <ac:spMkLst>
            <pc:docMk/>
            <pc:sldMk cId="2764921732" sldId="330"/>
            <ac:spMk id="992" creationId="{85D96776-D58D-CB00-7CC6-2963FA88D29E}"/>
          </ac:spMkLst>
        </pc:spChg>
        <pc:spChg chg="del">
          <ac:chgData name="Archita Ray" userId="13c63715-1b6f-4d2d-bd4d-0082b0974ab3" providerId="ADAL" clId="{9200E729-1091-4431-AEE3-8A5886FA1964}" dt="2024-02-19T18:59:00.023" v="157" actId="478"/>
          <ac:spMkLst>
            <pc:docMk/>
            <pc:sldMk cId="2764921732" sldId="330"/>
            <ac:spMk id="993" creationId="{2880DBC0-E827-19AC-B1DB-25D7ADB95580}"/>
          </ac:spMkLst>
        </pc:spChg>
        <pc:spChg chg="del">
          <ac:chgData name="Archita Ray" userId="13c63715-1b6f-4d2d-bd4d-0082b0974ab3" providerId="ADAL" clId="{9200E729-1091-4431-AEE3-8A5886FA1964}" dt="2024-02-19T19:00:05.055" v="162" actId="478"/>
          <ac:spMkLst>
            <pc:docMk/>
            <pc:sldMk cId="2764921732" sldId="330"/>
            <ac:spMk id="994" creationId="{136DC003-E932-5C87-7A00-F33167726E12}"/>
          </ac:spMkLst>
        </pc:spChg>
        <pc:spChg chg="del">
          <ac:chgData name="Archita Ray" userId="13c63715-1b6f-4d2d-bd4d-0082b0974ab3" providerId="ADAL" clId="{9200E729-1091-4431-AEE3-8A5886FA1964}" dt="2024-02-19T18:59:00.023" v="157" actId="478"/>
          <ac:spMkLst>
            <pc:docMk/>
            <pc:sldMk cId="2764921732" sldId="330"/>
            <ac:spMk id="995" creationId="{864F5231-2CF5-81CA-B33C-590A4A042A41}"/>
          </ac:spMkLst>
        </pc:spChg>
        <pc:spChg chg="mod">
          <ac:chgData name="Archita Ray" userId="13c63715-1b6f-4d2d-bd4d-0082b0974ab3" providerId="ADAL" clId="{9200E729-1091-4431-AEE3-8A5886FA1964}" dt="2024-02-19T19:00:31.936" v="170" actId="14100"/>
          <ac:spMkLst>
            <pc:docMk/>
            <pc:sldMk cId="2764921732" sldId="330"/>
            <ac:spMk id="996" creationId="{FCFBB87A-FEC1-E1A4-6038-3EC7DEF89956}"/>
          </ac:spMkLst>
        </pc:spChg>
        <pc:spChg chg="del">
          <ac:chgData name="Archita Ray" userId="13c63715-1b6f-4d2d-bd4d-0082b0974ab3" providerId="ADAL" clId="{9200E729-1091-4431-AEE3-8A5886FA1964}" dt="2024-02-19T18:59:00.023" v="157" actId="478"/>
          <ac:spMkLst>
            <pc:docMk/>
            <pc:sldMk cId="2764921732" sldId="330"/>
            <ac:spMk id="997" creationId="{CCB5835F-3395-EDC5-4E7F-F956EFBE5ECA}"/>
          </ac:spMkLst>
        </pc:spChg>
        <pc:spChg chg="del">
          <ac:chgData name="Archita Ray" userId="13c63715-1b6f-4d2d-bd4d-0082b0974ab3" providerId="ADAL" clId="{9200E729-1091-4431-AEE3-8A5886FA1964}" dt="2024-02-19T19:00:18.458" v="164" actId="478"/>
          <ac:spMkLst>
            <pc:docMk/>
            <pc:sldMk cId="2764921732" sldId="330"/>
            <ac:spMk id="998" creationId="{F18B9526-4024-92D3-AA67-8978D72ADE3D}"/>
          </ac:spMkLst>
        </pc:spChg>
        <pc:spChg chg="del">
          <ac:chgData name="Archita Ray" userId="13c63715-1b6f-4d2d-bd4d-0082b0974ab3" providerId="ADAL" clId="{9200E729-1091-4431-AEE3-8A5886FA1964}" dt="2024-02-19T18:59:00.023" v="157" actId="478"/>
          <ac:spMkLst>
            <pc:docMk/>
            <pc:sldMk cId="2764921732" sldId="330"/>
            <ac:spMk id="999" creationId="{BBE80249-0386-92DA-4FCA-A5E47EDDA048}"/>
          </ac:spMkLst>
        </pc:spChg>
        <pc:spChg chg="del">
          <ac:chgData name="Archita Ray" userId="13c63715-1b6f-4d2d-bd4d-0082b0974ab3" providerId="ADAL" clId="{9200E729-1091-4431-AEE3-8A5886FA1964}" dt="2024-02-19T19:00:22.152" v="166" actId="478"/>
          <ac:spMkLst>
            <pc:docMk/>
            <pc:sldMk cId="2764921732" sldId="330"/>
            <ac:spMk id="1000" creationId="{E2FB1CDA-BE93-D419-8D75-DDCAFC2AF12E}"/>
          </ac:spMkLst>
        </pc:spChg>
      </pc:sldChg>
      <pc:sldChg chg="addSp delSp modSp add mod ord">
        <pc:chgData name="Archita Ray" userId="13c63715-1b6f-4d2d-bd4d-0082b0974ab3" providerId="ADAL" clId="{9200E729-1091-4431-AEE3-8A5886FA1964}" dt="2024-02-20T03:29:01.162" v="3183" actId="20577"/>
        <pc:sldMkLst>
          <pc:docMk/>
          <pc:sldMk cId="293563664" sldId="331"/>
        </pc:sldMkLst>
        <pc:spChg chg="add del mod">
          <ac:chgData name="Archita Ray" userId="13c63715-1b6f-4d2d-bd4d-0082b0974ab3" providerId="ADAL" clId="{9200E729-1091-4431-AEE3-8A5886FA1964}" dt="2024-02-20T00:06:47.199" v="1278"/>
          <ac:spMkLst>
            <pc:docMk/>
            <pc:sldMk cId="293563664" sldId="331"/>
            <ac:spMk id="2" creationId="{42FEB1D4-7C07-0FF7-CA77-D426D349EBAA}"/>
          </ac:spMkLst>
        </pc:spChg>
        <pc:spChg chg="add mod">
          <ac:chgData name="Archita Ray" userId="13c63715-1b6f-4d2d-bd4d-0082b0974ab3" providerId="ADAL" clId="{9200E729-1091-4431-AEE3-8A5886FA1964}" dt="2024-02-19T19:12:50.057" v="241"/>
          <ac:spMkLst>
            <pc:docMk/>
            <pc:sldMk cId="293563664" sldId="331"/>
            <ac:spMk id="2" creationId="{72BD1E48-3920-08FB-EE91-BCD697B213A3}"/>
          </ac:spMkLst>
        </pc:spChg>
        <pc:spChg chg="del">
          <ac:chgData name="Archita Ray" userId="13c63715-1b6f-4d2d-bd4d-0082b0974ab3" providerId="ADAL" clId="{9200E729-1091-4431-AEE3-8A5886FA1964}" dt="2024-02-20T00:06:31.627" v="1275" actId="478"/>
          <ac:spMkLst>
            <pc:docMk/>
            <pc:sldMk cId="293563664" sldId="331"/>
            <ac:spMk id="4" creationId="{9B3CDAD1-3642-B521-D898-894383A4EE97}"/>
          </ac:spMkLst>
        </pc:spChg>
        <pc:spChg chg="del">
          <ac:chgData name="Archita Ray" userId="13c63715-1b6f-4d2d-bd4d-0082b0974ab3" providerId="ADAL" clId="{9200E729-1091-4431-AEE3-8A5886FA1964}" dt="2024-02-20T00:06:31.627" v="1275" actId="478"/>
          <ac:spMkLst>
            <pc:docMk/>
            <pc:sldMk cId="293563664" sldId="331"/>
            <ac:spMk id="5" creationId="{58524E0F-F2C5-04BB-6CFE-5E3DD828FD54}"/>
          </ac:spMkLst>
        </pc:spChg>
        <pc:spChg chg="add del mod">
          <ac:chgData name="Archita Ray" userId="13c63715-1b6f-4d2d-bd4d-0082b0974ab3" providerId="ADAL" clId="{9200E729-1091-4431-AEE3-8A5886FA1964}" dt="2024-02-20T00:15:03.280" v="1467" actId="478"/>
          <ac:spMkLst>
            <pc:docMk/>
            <pc:sldMk cId="293563664" sldId="331"/>
            <ac:spMk id="6" creationId="{E5C42EB7-F0F6-5F09-78F7-5828838E7780}"/>
          </ac:spMkLst>
        </pc:spChg>
        <pc:spChg chg="mod">
          <ac:chgData name="Archita Ray" userId="13c63715-1b6f-4d2d-bd4d-0082b0974ab3" providerId="ADAL" clId="{9200E729-1091-4431-AEE3-8A5886FA1964}" dt="2024-02-20T03:29:01.162" v="3183" actId="20577"/>
          <ac:spMkLst>
            <pc:docMk/>
            <pc:sldMk cId="293563664" sldId="331"/>
            <ac:spMk id="1278" creationId="{9A871D64-DF37-625E-FBF2-F06F2DA97A49}"/>
          </ac:spMkLst>
        </pc:spChg>
        <pc:spChg chg="del">
          <ac:chgData name="Archita Ray" userId="13c63715-1b6f-4d2d-bd4d-0082b0974ab3" providerId="ADAL" clId="{9200E729-1091-4431-AEE3-8A5886FA1964}" dt="2024-02-19T19:09:12.816" v="225" actId="478"/>
          <ac:spMkLst>
            <pc:docMk/>
            <pc:sldMk cId="293563664" sldId="331"/>
            <ac:spMk id="1280" creationId="{6B6309C4-AF9E-D913-3AAB-23AC1A3AAC7D}"/>
          </ac:spMkLst>
        </pc:spChg>
        <pc:spChg chg="del">
          <ac:chgData name="Archita Ray" userId="13c63715-1b6f-4d2d-bd4d-0082b0974ab3" providerId="ADAL" clId="{9200E729-1091-4431-AEE3-8A5886FA1964}" dt="2024-02-19T19:09:12.816" v="225" actId="478"/>
          <ac:spMkLst>
            <pc:docMk/>
            <pc:sldMk cId="293563664" sldId="331"/>
            <ac:spMk id="1281" creationId="{CF837A5A-66AE-28C7-7C15-9C043CEAE48F}"/>
          </ac:spMkLst>
        </pc:spChg>
        <pc:spChg chg="del">
          <ac:chgData name="Archita Ray" userId="13c63715-1b6f-4d2d-bd4d-0082b0974ab3" providerId="ADAL" clId="{9200E729-1091-4431-AEE3-8A5886FA1964}" dt="2024-02-19T19:09:12.816" v="225" actId="478"/>
          <ac:spMkLst>
            <pc:docMk/>
            <pc:sldMk cId="293563664" sldId="331"/>
            <ac:spMk id="1282" creationId="{7260DB73-CDC6-5253-E33B-C29E2691F1C7}"/>
          </ac:spMkLst>
        </pc:spChg>
        <pc:spChg chg="del">
          <ac:chgData name="Archita Ray" userId="13c63715-1b6f-4d2d-bd4d-0082b0974ab3" providerId="ADAL" clId="{9200E729-1091-4431-AEE3-8A5886FA1964}" dt="2024-02-19T19:09:12.816" v="225" actId="478"/>
          <ac:spMkLst>
            <pc:docMk/>
            <pc:sldMk cId="293563664" sldId="331"/>
            <ac:spMk id="1283" creationId="{393AD748-246A-CA1C-4C21-0F93E8199B5D}"/>
          </ac:spMkLst>
        </pc:spChg>
        <pc:spChg chg="del">
          <ac:chgData name="Archita Ray" userId="13c63715-1b6f-4d2d-bd4d-0082b0974ab3" providerId="ADAL" clId="{9200E729-1091-4431-AEE3-8A5886FA1964}" dt="2024-02-19T19:09:12.816" v="225" actId="478"/>
          <ac:spMkLst>
            <pc:docMk/>
            <pc:sldMk cId="293563664" sldId="331"/>
            <ac:spMk id="1284" creationId="{BB9048F0-2F6F-FD64-E826-83DD5A8307EC}"/>
          </ac:spMkLst>
        </pc:spChg>
        <pc:spChg chg="del">
          <ac:chgData name="Archita Ray" userId="13c63715-1b6f-4d2d-bd4d-0082b0974ab3" providerId="ADAL" clId="{9200E729-1091-4431-AEE3-8A5886FA1964}" dt="2024-02-19T19:09:12.816" v="225" actId="478"/>
          <ac:spMkLst>
            <pc:docMk/>
            <pc:sldMk cId="293563664" sldId="331"/>
            <ac:spMk id="1285" creationId="{F377622F-509D-1828-B9C8-69EFB56CE7EB}"/>
          </ac:spMkLst>
        </pc:spChg>
        <pc:spChg chg="del">
          <ac:chgData name="Archita Ray" userId="13c63715-1b6f-4d2d-bd4d-0082b0974ab3" providerId="ADAL" clId="{9200E729-1091-4431-AEE3-8A5886FA1964}" dt="2024-02-19T19:09:12.816" v="225" actId="478"/>
          <ac:spMkLst>
            <pc:docMk/>
            <pc:sldMk cId="293563664" sldId="331"/>
            <ac:spMk id="1286" creationId="{DF8626D6-1E59-931D-2CA3-FF3A561E0F2B}"/>
          </ac:spMkLst>
        </pc:spChg>
        <pc:spChg chg="del">
          <ac:chgData name="Archita Ray" userId="13c63715-1b6f-4d2d-bd4d-0082b0974ab3" providerId="ADAL" clId="{9200E729-1091-4431-AEE3-8A5886FA1964}" dt="2024-02-19T19:09:12.816" v="225" actId="478"/>
          <ac:spMkLst>
            <pc:docMk/>
            <pc:sldMk cId="293563664" sldId="331"/>
            <ac:spMk id="1287" creationId="{AD783436-181C-3ACB-3B35-794393E4ED4E}"/>
          </ac:spMkLst>
        </pc:spChg>
        <pc:graphicFrameChg chg="add mod modGraphic">
          <ac:chgData name="Archita Ray" userId="13c63715-1b6f-4d2d-bd4d-0082b0974ab3" providerId="ADAL" clId="{9200E729-1091-4431-AEE3-8A5886FA1964}" dt="2024-02-20T00:17:44.398" v="1526" actId="1035"/>
          <ac:graphicFrameMkLst>
            <pc:docMk/>
            <pc:sldMk cId="293563664" sldId="331"/>
            <ac:graphicFrameMk id="7" creationId="{920F4DEC-9BB8-55F9-7459-4B5ECC588155}"/>
          </ac:graphicFrameMkLst>
        </pc:graphicFrameChg>
        <pc:graphicFrameChg chg="add mod modGraphic">
          <ac:chgData name="Archita Ray" userId="13c63715-1b6f-4d2d-bd4d-0082b0974ab3" providerId="ADAL" clId="{9200E729-1091-4431-AEE3-8A5886FA1964}" dt="2024-02-20T00:17:44.398" v="1526" actId="1035"/>
          <ac:graphicFrameMkLst>
            <pc:docMk/>
            <pc:sldMk cId="293563664" sldId="331"/>
            <ac:graphicFrameMk id="8" creationId="{304345A7-E1DB-770B-45B5-E3657FA9782A}"/>
          </ac:graphicFrameMkLst>
        </pc:graphicFrameChg>
        <pc:graphicFrameChg chg="del">
          <ac:chgData name="Archita Ray" userId="13c63715-1b6f-4d2d-bd4d-0082b0974ab3" providerId="ADAL" clId="{9200E729-1091-4431-AEE3-8A5886FA1964}" dt="2024-02-19T19:09:12.816" v="225" actId="478"/>
          <ac:graphicFrameMkLst>
            <pc:docMk/>
            <pc:sldMk cId="293563664" sldId="331"/>
            <ac:graphicFrameMk id="1279" creationId="{6D51E6E8-A40A-E689-34DE-B787B522C017}"/>
          </ac:graphicFrameMkLst>
        </pc:graphicFrameChg>
        <pc:picChg chg="del">
          <ac:chgData name="Archita Ray" userId="13c63715-1b6f-4d2d-bd4d-0082b0974ab3" providerId="ADAL" clId="{9200E729-1091-4431-AEE3-8A5886FA1964}" dt="2024-02-20T00:06:31.627" v="1275" actId="478"/>
          <ac:picMkLst>
            <pc:docMk/>
            <pc:sldMk cId="293563664" sldId="331"/>
            <ac:picMk id="3" creationId="{C4E73899-9625-B621-A474-A0973EF4389C}"/>
          </ac:picMkLst>
        </pc:picChg>
        <pc:picChg chg="del">
          <ac:chgData name="Archita Ray" userId="13c63715-1b6f-4d2d-bd4d-0082b0974ab3" providerId="ADAL" clId="{9200E729-1091-4431-AEE3-8A5886FA1964}" dt="2024-02-20T00:06:31.627" v="1275" actId="478"/>
          <ac:picMkLst>
            <pc:docMk/>
            <pc:sldMk cId="293563664" sldId="331"/>
            <ac:picMk id="1026" creationId="{CBDD49DF-DFCB-D3C0-B53D-C5FFBD5A4914}"/>
          </ac:picMkLst>
        </pc:picChg>
      </pc:sldChg>
      <pc:sldChg chg="addSp delSp modSp del mod ord">
        <pc:chgData name="Archita Ray" userId="13c63715-1b6f-4d2d-bd4d-0082b0974ab3" providerId="ADAL" clId="{9200E729-1091-4431-AEE3-8A5886FA1964}" dt="2024-02-20T04:17:37.933" v="3351" actId="14100"/>
        <pc:sldMkLst>
          <pc:docMk/>
          <pc:sldMk cId="429703949" sldId="332"/>
        </pc:sldMkLst>
        <pc:spChg chg="del mod">
          <ac:chgData name="Archita Ray" userId="13c63715-1b6f-4d2d-bd4d-0082b0974ab3" providerId="ADAL" clId="{9200E729-1091-4431-AEE3-8A5886FA1964}" dt="2024-02-20T00:22:07.689" v="1551" actId="478"/>
          <ac:spMkLst>
            <pc:docMk/>
            <pc:sldMk cId="429703949" sldId="332"/>
            <ac:spMk id="2" creationId="{2893658E-5815-2DBF-B292-38D6DDBE9F35}"/>
          </ac:spMkLst>
        </pc:spChg>
        <pc:spChg chg="mod">
          <ac:chgData name="Archita Ray" userId="13c63715-1b6f-4d2d-bd4d-0082b0974ab3" providerId="ADAL" clId="{9200E729-1091-4431-AEE3-8A5886FA1964}" dt="2024-02-20T02:45:51.427" v="2834" actId="207"/>
          <ac:spMkLst>
            <pc:docMk/>
            <pc:sldMk cId="429703949" sldId="332"/>
            <ac:spMk id="3" creationId="{C1924DD9-4D18-B224-032E-CDC08FD9E9D7}"/>
          </ac:spMkLst>
        </pc:spChg>
        <pc:spChg chg="add del mod">
          <ac:chgData name="Archita Ray" userId="13c63715-1b6f-4d2d-bd4d-0082b0974ab3" providerId="ADAL" clId="{9200E729-1091-4431-AEE3-8A5886FA1964}" dt="2024-02-20T00:22:12.825" v="1553" actId="478"/>
          <ac:spMkLst>
            <pc:docMk/>
            <pc:sldMk cId="429703949" sldId="332"/>
            <ac:spMk id="7" creationId="{73A13776-EBE5-DAC3-2EA5-282A94901709}"/>
          </ac:spMkLst>
        </pc:spChg>
        <pc:spChg chg="add mod">
          <ac:chgData name="Archita Ray" userId="13c63715-1b6f-4d2d-bd4d-0082b0974ab3" providerId="ADAL" clId="{9200E729-1091-4431-AEE3-8A5886FA1964}" dt="2024-02-20T00:22:17.141" v="1554" actId="20577"/>
          <ac:spMkLst>
            <pc:docMk/>
            <pc:sldMk cId="429703949" sldId="332"/>
            <ac:spMk id="8" creationId="{F64D7CFB-9239-15AF-39B6-6C4E8D74BD04}"/>
          </ac:spMkLst>
        </pc:spChg>
        <pc:picChg chg="mod">
          <ac:chgData name="Archita Ray" userId="13c63715-1b6f-4d2d-bd4d-0082b0974ab3" providerId="ADAL" clId="{9200E729-1091-4431-AEE3-8A5886FA1964}" dt="2024-02-20T04:17:37.933" v="3351" actId="14100"/>
          <ac:picMkLst>
            <pc:docMk/>
            <pc:sldMk cId="429703949" sldId="332"/>
            <ac:picMk id="6" creationId="{31AD12BC-3715-E889-7E51-526669D11EA4}"/>
          </ac:picMkLst>
        </pc:picChg>
      </pc:sldChg>
      <pc:sldChg chg="modSp mod ord">
        <pc:chgData name="Archita Ray" userId="13c63715-1b6f-4d2d-bd4d-0082b0974ab3" providerId="ADAL" clId="{9200E729-1091-4431-AEE3-8A5886FA1964}" dt="2024-02-19T23:59:10.810" v="1165"/>
        <pc:sldMkLst>
          <pc:docMk/>
          <pc:sldMk cId="4268200941" sldId="333"/>
        </pc:sldMkLst>
        <pc:spChg chg="mod">
          <ac:chgData name="Archita Ray" userId="13c63715-1b6f-4d2d-bd4d-0082b0974ab3" providerId="ADAL" clId="{9200E729-1091-4431-AEE3-8A5886FA1964}" dt="2024-02-19T23:54:43.531" v="1059" actId="208"/>
          <ac:spMkLst>
            <pc:docMk/>
            <pc:sldMk cId="4268200941" sldId="333"/>
            <ac:spMk id="1142" creationId="{1304374A-24F9-F1F4-0EBE-919D3ECF791E}"/>
          </ac:spMkLst>
        </pc:spChg>
        <pc:spChg chg="mod">
          <ac:chgData name="Archita Ray" userId="13c63715-1b6f-4d2d-bd4d-0082b0974ab3" providerId="ADAL" clId="{9200E729-1091-4431-AEE3-8A5886FA1964}" dt="2024-02-19T23:54:43.531" v="1059" actId="208"/>
          <ac:spMkLst>
            <pc:docMk/>
            <pc:sldMk cId="4268200941" sldId="333"/>
            <ac:spMk id="1143" creationId="{925D0966-E6DA-3A4A-4C7E-6B111F9ABF57}"/>
          </ac:spMkLst>
        </pc:spChg>
        <pc:spChg chg="mod">
          <ac:chgData name="Archita Ray" userId="13c63715-1b6f-4d2d-bd4d-0082b0974ab3" providerId="ADAL" clId="{9200E729-1091-4431-AEE3-8A5886FA1964}" dt="2024-02-19T23:54:43.531" v="1059" actId="208"/>
          <ac:spMkLst>
            <pc:docMk/>
            <pc:sldMk cId="4268200941" sldId="333"/>
            <ac:spMk id="1144" creationId="{7A7D5182-692B-8777-D299-8043084DD167}"/>
          </ac:spMkLst>
        </pc:spChg>
        <pc:spChg chg="mod">
          <ac:chgData name="Archita Ray" userId="13c63715-1b6f-4d2d-bd4d-0082b0974ab3" providerId="ADAL" clId="{9200E729-1091-4431-AEE3-8A5886FA1964}" dt="2024-02-19T23:54:43.531" v="1059" actId="208"/>
          <ac:spMkLst>
            <pc:docMk/>
            <pc:sldMk cId="4268200941" sldId="333"/>
            <ac:spMk id="1145" creationId="{3E375503-713F-4C2B-D7E5-7D11F342DF46}"/>
          </ac:spMkLst>
        </pc:spChg>
        <pc:spChg chg="mod">
          <ac:chgData name="Archita Ray" userId="13c63715-1b6f-4d2d-bd4d-0082b0974ab3" providerId="ADAL" clId="{9200E729-1091-4431-AEE3-8A5886FA1964}" dt="2024-02-19T23:54:43.531" v="1059" actId="208"/>
          <ac:spMkLst>
            <pc:docMk/>
            <pc:sldMk cId="4268200941" sldId="333"/>
            <ac:spMk id="1146" creationId="{06E9BC6D-50E5-E638-9437-265424F37AAE}"/>
          </ac:spMkLst>
        </pc:spChg>
        <pc:spChg chg="mod">
          <ac:chgData name="Archita Ray" userId="13c63715-1b6f-4d2d-bd4d-0082b0974ab3" providerId="ADAL" clId="{9200E729-1091-4431-AEE3-8A5886FA1964}" dt="2024-02-19T23:54:43.531" v="1059" actId="208"/>
          <ac:spMkLst>
            <pc:docMk/>
            <pc:sldMk cId="4268200941" sldId="333"/>
            <ac:spMk id="1147" creationId="{01579F11-DCD1-1F95-B981-88648AD5CDB9}"/>
          </ac:spMkLst>
        </pc:spChg>
        <pc:spChg chg="mod">
          <ac:chgData name="Archita Ray" userId="13c63715-1b6f-4d2d-bd4d-0082b0974ab3" providerId="ADAL" clId="{9200E729-1091-4431-AEE3-8A5886FA1964}" dt="2024-02-19T23:54:43.531" v="1059" actId="208"/>
          <ac:spMkLst>
            <pc:docMk/>
            <pc:sldMk cId="4268200941" sldId="333"/>
            <ac:spMk id="1148" creationId="{4A4EC1DA-FCDD-FA4D-E82F-57187D5D8BC3}"/>
          </ac:spMkLst>
        </pc:spChg>
        <pc:spChg chg="mod">
          <ac:chgData name="Archita Ray" userId="13c63715-1b6f-4d2d-bd4d-0082b0974ab3" providerId="ADAL" clId="{9200E729-1091-4431-AEE3-8A5886FA1964}" dt="2024-02-19T23:54:43.531" v="1059" actId="208"/>
          <ac:spMkLst>
            <pc:docMk/>
            <pc:sldMk cId="4268200941" sldId="333"/>
            <ac:spMk id="1149" creationId="{6E99A0CA-2206-30CA-CCD3-64046F7416D3}"/>
          </ac:spMkLst>
        </pc:spChg>
        <pc:spChg chg="mod">
          <ac:chgData name="Archita Ray" userId="13c63715-1b6f-4d2d-bd4d-0082b0974ab3" providerId="ADAL" clId="{9200E729-1091-4431-AEE3-8A5886FA1964}" dt="2024-02-19T23:54:43.531" v="1059" actId="208"/>
          <ac:spMkLst>
            <pc:docMk/>
            <pc:sldMk cId="4268200941" sldId="333"/>
            <ac:spMk id="1150" creationId="{E0B65ED5-8B45-35C5-E789-B9280DE82B59}"/>
          </ac:spMkLst>
        </pc:spChg>
        <pc:spChg chg="mod">
          <ac:chgData name="Archita Ray" userId="13c63715-1b6f-4d2d-bd4d-0082b0974ab3" providerId="ADAL" clId="{9200E729-1091-4431-AEE3-8A5886FA1964}" dt="2024-02-19T23:54:43.531" v="1059" actId="208"/>
          <ac:spMkLst>
            <pc:docMk/>
            <pc:sldMk cId="4268200941" sldId="333"/>
            <ac:spMk id="1151" creationId="{47616F29-21E9-C656-65A0-5A30CF4985BF}"/>
          </ac:spMkLst>
        </pc:spChg>
        <pc:spChg chg="mod">
          <ac:chgData name="Archita Ray" userId="13c63715-1b6f-4d2d-bd4d-0082b0974ab3" providerId="ADAL" clId="{9200E729-1091-4431-AEE3-8A5886FA1964}" dt="2024-02-19T23:54:43.531" v="1059" actId="208"/>
          <ac:spMkLst>
            <pc:docMk/>
            <pc:sldMk cId="4268200941" sldId="333"/>
            <ac:spMk id="1152" creationId="{4DE71506-F10C-86FA-2BCE-073C0405A94E}"/>
          </ac:spMkLst>
        </pc:spChg>
        <pc:spChg chg="mod">
          <ac:chgData name="Archita Ray" userId="13c63715-1b6f-4d2d-bd4d-0082b0974ab3" providerId="ADAL" clId="{9200E729-1091-4431-AEE3-8A5886FA1964}" dt="2024-02-19T23:54:43.531" v="1059" actId="208"/>
          <ac:spMkLst>
            <pc:docMk/>
            <pc:sldMk cId="4268200941" sldId="333"/>
            <ac:spMk id="1153" creationId="{27938366-1CC1-F558-CA7A-573CC7DCCDCF}"/>
          </ac:spMkLst>
        </pc:spChg>
        <pc:spChg chg="mod">
          <ac:chgData name="Archita Ray" userId="13c63715-1b6f-4d2d-bd4d-0082b0974ab3" providerId="ADAL" clId="{9200E729-1091-4431-AEE3-8A5886FA1964}" dt="2024-02-19T23:54:43.531" v="1059" actId="208"/>
          <ac:spMkLst>
            <pc:docMk/>
            <pc:sldMk cId="4268200941" sldId="333"/>
            <ac:spMk id="1154" creationId="{45C5EB22-A2F5-9782-0B46-62604B1E7D18}"/>
          </ac:spMkLst>
        </pc:spChg>
        <pc:spChg chg="mod">
          <ac:chgData name="Archita Ray" userId="13c63715-1b6f-4d2d-bd4d-0082b0974ab3" providerId="ADAL" clId="{9200E729-1091-4431-AEE3-8A5886FA1964}" dt="2024-02-19T23:54:43.531" v="1059" actId="208"/>
          <ac:spMkLst>
            <pc:docMk/>
            <pc:sldMk cId="4268200941" sldId="333"/>
            <ac:spMk id="1155" creationId="{BF04B990-4369-FBC3-87A3-BDB120C215C2}"/>
          </ac:spMkLst>
        </pc:spChg>
        <pc:spChg chg="mod">
          <ac:chgData name="Archita Ray" userId="13c63715-1b6f-4d2d-bd4d-0082b0974ab3" providerId="ADAL" clId="{9200E729-1091-4431-AEE3-8A5886FA1964}" dt="2024-02-19T23:54:43.531" v="1059" actId="208"/>
          <ac:spMkLst>
            <pc:docMk/>
            <pc:sldMk cId="4268200941" sldId="333"/>
            <ac:spMk id="1156" creationId="{EA7B1E9A-6E4C-91E3-6BB4-89F0875C5278}"/>
          </ac:spMkLst>
        </pc:spChg>
        <pc:spChg chg="mod">
          <ac:chgData name="Archita Ray" userId="13c63715-1b6f-4d2d-bd4d-0082b0974ab3" providerId="ADAL" clId="{9200E729-1091-4431-AEE3-8A5886FA1964}" dt="2024-02-19T23:54:43.531" v="1059" actId="208"/>
          <ac:spMkLst>
            <pc:docMk/>
            <pc:sldMk cId="4268200941" sldId="333"/>
            <ac:spMk id="1157" creationId="{21094866-0713-14EE-0519-A58D2C36BD77}"/>
          </ac:spMkLst>
        </pc:spChg>
        <pc:spChg chg="mod">
          <ac:chgData name="Archita Ray" userId="13c63715-1b6f-4d2d-bd4d-0082b0974ab3" providerId="ADAL" clId="{9200E729-1091-4431-AEE3-8A5886FA1964}" dt="2024-02-19T23:54:43.531" v="1059" actId="208"/>
          <ac:spMkLst>
            <pc:docMk/>
            <pc:sldMk cId="4268200941" sldId="333"/>
            <ac:spMk id="1158" creationId="{38FB26F2-0C02-8B9C-C164-4EDC1100B0BE}"/>
          </ac:spMkLst>
        </pc:spChg>
        <pc:spChg chg="mod">
          <ac:chgData name="Archita Ray" userId="13c63715-1b6f-4d2d-bd4d-0082b0974ab3" providerId="ADAL" clId="{9200E729-1091-4431-AEE3-8A5886FA1964}" dt="2024-02-19T23:54:43.531" v="1059" actId="208"/>
          <ac:spMkLst>
            <pc:docMk/>
            <pc:sldMk cId="4268200941" sldId="333"/>
            <ac:spMk id="1159" creationId="{AF865278-F6B9-3476-827E-A5A6E058713D}"/>
          </ac:spMkLst>
        </pc:spChg>
        <pc:spChg chg="mod">
          <ac:chgData name="Archita Ray" userId="13c63715-1b6f-4d2d-bd4d-0082b0974ab3" providerId="ADAL" clId="{9200E729-1091-4431-AEE3-8A5886FA1964}" dt="2024-02-19T23:54:43.531" v="1059" actId="208"/>
          <ac:spMkLst>
            <pc:docMk/>
            <pc:sldMk cId="4268200941" sldId="333"/>
            <ac:spMk id="1160" creationId="{3BF7A494-7A64-B968-BF3F-0AD2500C4F83}"/>
          </ac:spMkLst>
        </pc:spChg>
        <pc:spChg chg="mod">
          <ac:chgData name="Archita Ray" userId="13c63715-1b6f-4d2d-bd4d-0082b0974ab3" providerId="ADAL" clId="{9200E729-1091-4431-AEE3-8A5886FA1964}" dt="2024-02-19T23:54:43.531" v="1059" actId="208"/>
          <ac:spMkLst>
            <pc:docMk/>
            <pc:sldMk cId="4268200941" sldId="333"/>
            <ac:spMk id="1161" creationId="{9B2F808B-C499-EE1B-0359-92968BFCECB5}"/>
          </ac:spMkLst>
        </pc:spChg>
        <pc:spChg chg="mod">
          <ac:chgData name="Archita Ray" userId="13c63715-1b6f-4d2d-bd4d-0082b0974ab3" providerId="ADAL" clId="{9200E729-1091-4431-AEE3-8A5886FA1964}" dt="2024-02-19T23:54:43.531" v="1059" actId="208"/>
          <ac:spMkLst>
            <pc:docMk/>
            <pc:sldMk cId="4268200941" sldId="333"/>
            <ac:spMk id="1162" creationId="{381B9AAC-9BA4-1862-E4E2-D46169082FC9}"/>
          </ac:spMkLst>
        </pc:spChg>
        <pc:spChg chg="mod">
          <ac:chgData name="Archita Ray" userId="13c63715-1b6f-4d2d-bd4d-0082b0974ab3" providerId="ADAL" clId="{9200E729-1091-4431-AEE3-8A5886FA1964}" dt="2024-02-19T23:54:43.531" v="1059" actId="208"/>
          <ac:spMkLst>
            <pc:docMk/>
            <pc:sldMk cId="4268200941" sldId="333"/>
            <ac:spMk id="1163" creationId="{AA3B22DA-8C38-2301-E319-BDEB79164B73}"/>
          </ac:spMkLst>
        </pc:spChg>
        <pc:spChg chg="mod">
          <ac:chgData name="Archita Ray" userId="13c63715-1b6f-4d2d-bd4d-0082b0974ab3" providerId="ADAL" clId="{9200E729-1091-4431-AEE3-8A5886FA1964}" dt="2024-02-19T23:54:43.531" v="1059" actId="208"/>
          <ac:spMkLst>
            <pc:docMk/>
            <pc:sldMk cId="4268200941" sldId="333"/>
            <ac:spMk id="1164" creationId="{212A8515-34E4-D216-E67F-9102AB86E6C1}"/>
          </ac:spMkLst>
        </pc:spChg>
        <pc:spChg chg="mod">
          <ac:chgData name="Archita Ray" userId="13c63715-1b6f-4d2d-bd4d-0082b0974ab3" providerId="ADAL" clId="{9200E729-1091-4431-AEE3-8A5886FA1964}" dt="2024-02-19T23:54:43.531" v="1059" actId="208"/>
          <ac:spMkLst>
            <pc:docMk/>
            <pc:sldMk cId="4268200941" sldId="333"/>
            <ac:spMk id="1165" creationId="{8DA6EFB4-3970-2E6C-F41F-EDFD994621BA}"/>
          </ac:spMkLst>
        </pc:spChg>
        <pc:spChg chg="mod">
          <ac:chgData name="Archita Ray" userId="13c63715-1b6f-4d2d-bd4d-0082b0974ab3" providerId="ADAL" clId="{9200E729-1091-4431-AEE3-8A5886FA1964}" dt="2024-02-19T23:54:43.531" v="1059" actId="208"/>
          <ac:spMkLst>
            <pc:docMk/>
            <pc:sldMk cId="4268200941" sldId="333"/>
            <ac:spMk id="1166" creationId="{D8134982-4E89-D799-5B8B-A752CF2E91EC}"/>
          </ac:spMkLst>
        </pc:spChg>
        <pc:spChg chg="mod">
          <ac:chgData name="Archita Ray" userId="13c63715-1b6f-4d2d-bd4d-0082b0974ab3" providerId="ADAL" clId="{9200E729-1091-4431-AEE3-8A5886FA1964}" dt="2024-02-19T23:54:43.531" v="1059" actId="208"/>
          <ac:spMkLst>
            <pc:docMk/>
            <pc:sldMk cId="4268200941" sldId="333"/>
            <ac:spMk id="1167" creationId="{35959442-5AE2-FC99-C7FD-97D314A58955}"/>
          </ac:spMkLst>
        </pc:spChg>
        <pc:spChg chg="mod">
          <ac:chgData name="Archita Ray" userId="13c63715-1b6f-4d2d-bd4d-0082b0974ab3" providerId="ADAL" clId="{9200E729-1091-4431-AEE3-8A5886FA1964}" dt="2024-02-19T23:54:43.531" v="1059" actId="208"/>
          <ac:spMkLst>
            <pc:docMk/>
            <pc:sldMk cId="4268200941" sldId="333"/>
            <ac:spMk id="1168" creationId="{93A16973-F457-9BF6-76C5-5271910DD386}"/>
          </ac:spMkLst>
        </pc:spChg>
        <pc:spChg chg="mod">
          <ac:chgData name="Archita Ray" userId="13c63715-1b6f-4d2d-bd4d-0082b0974ab3" providerId="ADAL" clId="{9200E729-1091-4431-AEE3-8A5886FA1964}" dt="2024-02-19T23:54:43.531" v="1059" actId="208"/>
          <ac:spMkLst>
            <pc:docMk/>
            <pc:sldMk cId="4268200941" sldId="333"/>
            <ac:spMk id="1169" creationId="{8309F0D0-617A-02ED-E21E-C487B3514393}"/>
          </ac:spMkLst>
        </pc:spChg>
        <pc:spChg chg="mod">
          <ac:chgData name="Archita Ray" userId="13c63715-1b6f-4d2d-bd4d-0082b0974ab3" providerId="ADAL" clId="{9200E729-1091-4431-AEE3-8A5886FA1964}" dt="2024-02-19T23:54:43.531" v="1059" actId="208"/>
          <ac:spMkLst>
            <pc:docMk/>
            <pc:sldMk cId="4268200941" sldId="333"/>
            <ac:spMk id="1170" creationId="{8C2AD851-BCE5-A373-8B71-51E59A1F60AC}"/>
          </ac:spMkLst>
        </pc:spChg>
        <pc:spChg chg="mod">
          <ac:chgData name="Archita Ray" userId="13c63715-1b6f-4d2d-bd4d-0082b0974ab3" providerId="ADAL" clId="{9200E729-1091-4431-AEE3-8A5886FA1964}" dt="2024-02-19T23:54:43.531" v="1059" actId="208"/>
          <ac:spMkLst>
            <pc:docMk/>
            <pc:sldMk cId="4268200941" sldId="333"/>
            <ac:spMk id="1171" creationId="{DE7FA890-DFFE-6785-5989-2F2FDF352BB9}"/>
          </ac:spMkLst>
        </pc:spChg>
        <pc:spChg chg="mod">
          <ac:chgData name="Archita Ray" userId="13c63715-1b6f-4d2d-bd4d-0082b0974ab3" providerId="ADAL" clId="{9200E729-1091-4431-AEE3-8A5886FA1964}" dt="2024-02-19T23:54:43.531" v="1059" actId="208"/>
          <ac:spMkLst>
            <pc:docMk/>
            <pc:sldMk cId="4268200941" sldId="333"/>
            <ac:spMk id="1172" creationId="{77835D06-4857-EE75-80AA-67D5FF35193B}"/>
          </ac:spMkLst>
        </pc:spChg>
      </pc:sldChg>
      <pc:sldChg chg="modSp mod">
        <pc:chgData name="Archita Ray" userId="13c63715-1b6f-4d2d-bd4d-0082b0974ab3" providerId="ADAL" clId="{9200E729-1091-4431-AEE3-8A5886FA1964}" dt="2024-02-19T23:54:14.736" v="1054" actId="208"/>
        <pc:sldMkLst>
          <pc:docMk/>
          <pc:sldMk cId="1401667781" sldId="335"/>
        </pc:sldMkLst>
        <pc:spChg chg="mod">
          <ac:chgData name="Archita Ray" userId="13c63715-1b6f-4d2d-bd4d-0082b0974ab3" providerId="ADAL" clId="{9200E729-1091-4431-AEE3-8A5886FA1964}" dt="2024-02-19T23:54:14.736" v="1054" actId="208"/>
          <ac:spMkLst>
            <pc:docMk/>
            <pc:sldMk cId="1401667781" sldId="335"/>
            <ac:spMk id="1142" creationId="{3900626A-0E5A-5480-0BC1-FC5758AD16A1}"/>
          </ac:spMkLst>
        </pc:spChg>
        <pc:spChg chg="mod">
          <ac:chgData name="Archita Ray" userId="13c63715-1b6f-4d2d-bd4d-0082b0974ab3" providerId="ADAL" clId="{9200E729-1091-4431-AEE3-8A5886FA1964}" dt="2024-02-19T23:54:14.736" v="1054" actId="208"/>
          <ac:spMkLst>
            <pc:docMk/>
            <pc:sldMk cId="1401667781" sldId="335"/>
            <ac:spMk id="1143" creationId="{5DD44A11-767E-515B-109C-B4C839D71E44}"/>
          </ac:spMkLst>
        </pc:spChg>
        <pc:spChg chg="mod">
          <ac:chgData name="Archita Ray" userId="13c63715-1b6f-4d2d-bd4d-0082b0974ab3" providerId="ADAL" clId="{9200E729-1091-4431-AEE3-8A5886FA1964}" dt="2024-02-19T23:54:14.736" v="1054" actId="208"/>
          <ac:spMkLst>
            <pc:docMk/>
            <pc:sldMk cId="1401667781" sldId="335"/>
            <ac:spMk id="1144" creationId="{2E6038DD-A24F-A341-16B2-50E79909490D}"/>
          </ac:spMkLst>
        </pc:spChg>
        <pc:spChg chg="mod">
          <ac:chgData name="Archita Ray" userId="13c63715-1b6f-4d2d-bd4d-0082b0974ab3" providerId="ADAL" clId="{9200E729-1091-4431-AEE3-8A5886FA1964}" dt="2024-02-19T23:54:14.736" v="1054" actId="208"/>
          <ac:spMkLst>
            <pc:docMk/>
            <pc:sldMk cId="1401667781" sldId="335"/>
            <ac:spMk id="1145" creationId="{7A22A8B5-9FA5-4700-A2BC-27C57A0501EF}"/>
          </ac:spMkLst>
        </pc:spChg>
        <pc:spChg chg="mod">
          <ac:chgData name="Archita Ray" userId="13c63715-1b6f-4d2d-bd4d-0082b0974ab3" providerId="ADAL" clId="{9200E729-1091-4431-AEE3-8A5886FA1964}" dt="2024-02-19T23:54:14.736" v="1054" actId="208"/>
          <ac:spMkLst>
            <pc:docMk/>
            <pc:sldMk cId="1401667781" sldId="335"/>
            <ac:spMk id="1146" creationId="{F32F651B-494A-47BD-E538-458E9747C0D5}"/>
          </ac:spMkLst>
        </pc:spChg>
        <pc:spChg chg="mod">
          <ac:chgData name="Archita Ray" userId="13c63715-1b6f-4d2d-bd4d-0082b0974ab3" providerId="ADAL" clId="{9200E729-1091-4431-AEE3-8A5886FA1964}" dt="2024-02-19T23:54:14.736" v="1054" actId="208"/>
          <ac:spMkLst>
            <pc:docMk/>
            <pc:sldMk cId="1401667781" sldId="335"/>
            <ac:spMk id="1147" creationId="{E0397697-991C-9B6E-8BBE-3B41E0C9B652}"/>
          </ac:spMkLst>
        </pc:spChg>
        <pc:spChg chg="mod">
          <ac:chgData name="Archita Ray" userId="13c63715-1b6f-4d2d-bd4d-0082b0974ab3" providerId="ADAL" clId="{9200E729-1091-4431-AEE3-8A5886FA1964}" dt="2024-02-19T23:54:14.736" v="1054" actId="208"/>
          <ac:spMkLst>
            <pc:docMk/>
            <pc:sldMk cId="1401667781" sldId="335"/>
            <ac:spMk id="1148" creationId="{234F5A05-C92E-4D0D-DA73-8804292433D9}"/>
          </ac:spMkLst>
        </pc:spChg>
        <pc:spChg chg="mod">
          <ac:chgData name="Archita Ray" userId="13c63715-1b6f-4d2d-bd4d-0082b0974ab3" providerId="ADAL" clId="{9200E729-1091-4431-AEE3-8A5886FA1964}" dt="2024-02-19T23:54:14.736" v="1054" actId="208"/>
          <ac:spMkLst>
            <pc:docMk/>
            <pc:sldMk cId="1401667781" sldId="335"/>
            <ac:spMk id="1149" creationId="{41C692E1-CD72-85A8-FF87-EE16746EE555}"/>
          </ac:spMkLst>
        </pc:spChg>
        <pc:spChg chg="mod">
          <ac:chgData name="Archita Ray" userId="13c63715-1b6f-4d2d-bd4d-0082b0974ab3" providerId="ADAL" clId="{9200E729-1091-4431-AEE3-8A5886FA1964}" dt="2024-02-19T23:54:14.736" v="1054" actId="208"/>
          <ac:spMkLst>
            <pc:docMk/>
            <pc:sldMk cId="1401667781" sldId="335"/>
            <ac:spMk id="1150" creationId="{B226B715-317A-5CB7-8093-6C0A79888806}"/>
          </ac:spMkLst>
        </pc:spChg>
        <pc:spChg chg="mod">
          <ac:chgData name="Archita Ray" userId="13c63715-1b6f-4d2d-bd4d-0082b0974ab3" providerId="ADAL" clId="{9200E729-1091-4431-AEE3-8A5886FA1964}" dt="2024-02-19T23:54:14.736" v="1054" actId="208"/>
          <ac:spMkLst>
            <pc:docMk/>
            <pc:sldMk cId="1401667781" sldId="335"/>
            <ac:spMk id="1151" creationId="{A8C1CD4A-A075-F815-8AEB-5DA1F756E5BD}"/>
          </ac:spMkLst>
        </pc:spChg>
        <pc:spChg chg="mod">
          <ac:chgData name="Archita Ray" userId="13c63715-1b6f-4d2d-bd4d-0082b0974ab3" providerId="ADAL" clId="{9200E729-1091-4431-AEE3-8A5886FA1964}" dt="2024-02-19T23:54:14.736" v="1054" actId="208"/>
          <ac:spMkLst>
            <pc:docMk/>
            <pc:sldMk cId="1401667781" sldId="335"/>
            <ac:spMk id="1152" creationId="{8EB934FF-04C8-C2E7-ECB1-1FFC56258FCB}"/>
          </ac:spMkLst>
        </pc:spChg>
        <pc:spChg chg="mod">
          <ac:chgData name="Archita Ray" userId="13c63715-1b6f-4d2d-bd4d-0082b0974ab3" providerId="ADAL" clId="{9200E729-1091-4431-AEE3-8A5886FA1964}" dt="2024-02-19T23:54:14.736" v="1054" actId="208"/>
          <ac:spMkLst>
            <pc:docMk/>
            <pc:sldMk cId="1401667781" sldId="335"/>
            <ac:spMk id="1153" creationId="{7C20851F-B709-82E0-C625-70750623BCA6}"/>
          </ac:spMkLst>
        </pc:spChg>
        <pc:spChg chg="mod">
          <ac:chgData name="Archita Ray" userId="13c63715-1b6f-4d2d-bd4d-0082b0974ab3" providerId="ADAL" clId="{9200E729-1091-4431-AEE3-8A5886FA1964}" dt="2024-02-19T23:54:14.736" v="1054" actId="208"/>
          <ac:spMkLst>
            <pc:docMk/>
            <pc:sldMk cId="1401667781" sldId="335"/>
            <ac:spMk id="1154" creationId="{52F8255B-CFE8-3CD1-5157-48045A4F7CFB}"/>
          </ac:spMkLst>
        </pc:spChg>
        <pc:spChg chg="mod">
          <ac:chgData name="Archita Ray" userId="13c63715-1b6f-4d2d-bd4d-0082b0974ab3" providerId="ADAL" clId="{9200E729-1091-4431-AEE3-8A5886FA1964}" dt="2024-02-19T23:54:14.736" v="1054" actId="208"/>
          <ac:spMkLst>
            <pc:docMk/>
            <pc:sldMk cId="1401667781" sldId="335"/>
            <ac:spMk id="1155" creationId="{DE056A80-E0DA-6BEC-FB42-8206A785939A}"/>
          </ac:spMkLst>
        </pc:spChg>
        <pc:spChg chg="mod">
          <ac:chgData name="Archita Ray" userId="13c63715-1b6f-4d2d-bd4d-0082b0974ab3" providerId="ADAL" clId="{9200E729-1091-4431-AEE3-8A5886FA1964}" dt="2024-02-19T23:54:14.736" v="1054" actId="208"/>
          <ac:spMkLst>
            <pc:docMk/>
            <pc:sldMk cId="1401667781" sldId="335"/>
            <ac:spMk id="1156" creationId="{E1D3853E-DB3D-2C03-F7B0-BEB4C429025E}"/>
          </ac:spMkLst>
        </pc:spChg>
        <pc:spChg chg="mod">
          <ac:chgData name="Archita Ray" userId="13c63715-1b6f-4d2d-bd4d-0082b0974ab3" providerId="ADAL" clId="{9200E729-1091-4431-AEE3-8A5886FA1964}" dt="2024-02-19T23:54:14.736" v="1054" actId="208"/>
          <ac:spMkLst>
            <pc:docMk/>
            <pc:sldMk cId="1401667781" sldId="335"/>
            <ac:spMk id="1157" creationId="{8105ECF6-B3BC-303C-E6C5-64F7EDBFFA01}"/>
          </ac:spMkLst>
        </pc:spChg>
        <pc:spChg chg="mod">
          <ac:chgData name="Archita Ray" userId="13c63715-1b6f-4d2d-bd4d-0082b0974ab3" providerId="ADAL" clId="{9200E729-1091-4431-AEE3-8A5886FA1964}" dt="2024-02-19T23:54:14.736" v="1054" actId="208"/>
          <ac:spMkLst>
            <pc:docMk/>
            <pc:sldMk cId="1401667781" sldId="335"/>
            <ac:spMk id="1158" creationId="{DD0E2233-03D6-6EF5-4429-FD49F4DB4CFC}"/>
          </ac:spMkLst>
        </pc:spChg>
        <pc:spChg chg="mod">
          <ac:chgData name="Archita Ray" userId="13c63715-1b6f-4d2d-bd4d-0082b0974ab3" providerId="ADAL" clId="{9200E729-1091-4431-AEE3-8A5886FA1964}" dt="2024-02-19T23:54:14.736" v="1054" actId="208"/>
          <ac:spMkLst>
            <pc:docMk/>
            <pc:sldMk cId="1401667781" sldId="335"/>
            <ac:spMk id="1159" creationId="{B1656F29-CBD2-02E1-194E-0F4D61804966}"/>
          </ac:spMkLst>
        </pc:spChg>
        <pc:spChg chg="mod">
          <ac:chgData name="Archita Ray" userId="13c63715-1b6f-4d2d-bd4d-0082b0974ab3" providerId="ADAL" clId="{9200E729-1091-4431-AEE3-8A5886FA1964}" dt="2024-02-19T23:54:14.736" v="1054" actId="208"/>
          <ac:spMkLst>
            <pc:docMk/>
            <pc:sldMk cId="1401667781" sldId="335"/>
            <ac:spMk id="1160" creationId="{4E9778C5-33A3-6FC7-58C1-568D002BF2AF}"/>
          </ac:spMkLst>
        </pc:spChg>
        <pc:spChg chg="mod">
          <ac:chgData name="Archita Ray" userId="13c63715-1b6f-4d2d-bd4d-0082b0974ab3" providerId="ADAL" clId="{9200E729-1091-4431-AEE3-8A5886FA1964}" dt="2024-02-19T23:54:14.736" v="1054" actId="208"/>
          <ac:spMkLst>
            <pc:docMk/>
            <pc:sldMk cId="1401667781" sldId="335"/>
            <ac:spMk id="1161" creationId="{D44B8142-F7AE-6931-60BD-A60909A72B0E}"/>
          </ac:spMkLst>
        </pc:spChg>
        <pc:spChg chg="mod">
          <ac:chgData name="Archita Ray" userId="13c63715-1b6f-4d2d-bd4d-0082b0974ab3" providerId="ADAL" clId="{9200E729-1091-4431-AEE3-8A5886FA1964}" dt="2024-02-19T23:54:14.736" v="1054" actId="208"/>
          <ac:spMkLst>
            <pc:docMk/>
            <pc:sldMk cId="1401667781" sldId="335"/>
            <ac:spMk id="1162" creationId="{9D82D9ED-F4BD-B529-8F34-0E1C61DFB058}"/>
          </ac:spMkLst>
        </pc:spChg>
        <pc:spChg chg="mod">
          <ac:chgData name="Archita Ray" userId="13c63715-1b6f-4d2d-bd4d-0082b0974ab3" providerId="ADAL" clId="{9200E729-1091-4431-AEE3-8A5886FA1964}" dt="2024-02-19T23:54:14.736" v="1054" actId="208"/>
          <ac:spMkLst>
            <pc:docMk/>
            <pc:sldMk cId="1401667781" sldId="335"/>
            <ac:spMk id="1163" creationId="{16F8FF1E-AE46-06EE-253F-3984E0A74F8A}"/>
          </ac:spMkLst>
        </pc:spChg>
        <pc:spChg chg="mod">
          <ac:chgData name="Archita Ray" userId="13c63715-1b6f-4d2d-bd4d-0082b0974ab3" providerId="ADAL" clId="{9200E729-1091-4431-AEE3-8A5886FA1964}" dt="2024-02-19T23:54:14.736" v="1054" actId="208"/>
          <ac:spMkLst>
            <pc:docMk/>
            <pc:sldMk cId="1401667781" sldId="335"/>
            <ac:spMk id="1164" creationId="{6500A101-28F7-A359-4D22-102792D03272}"/>
          </ac:spMkLst>
        </pc:spChg>
        <pc:spChg chg="mod">
          <ac:chgData name="Archita Ray" userId="13c63715-1b6f-4d2d-bd4d-0082b0974ab3" providerId="ADAL" clId="{9200E729-1091-4431-AEE3-8A5886FA1964}" dt="2024-02-19T23:54:14.736" v="1054" actId="208"/>
          <ac:spMkLst>
            <pc:docMk/>
            <pc:sldMk cId="1401667781" sldId="335"/>
            <ac:spMk id="1165" creationId="{25C7BE88-95A6-741A-BAB8-C452849A9F4F}"/>
          </ac:spMkLst>
        </pc:spChg>
        <pc:spChg chg="mod">
          <ac:chgData name="Archita Ray" userId="13c63715-1b6f-4d2d-bd4d-0082b0974ab3" providerId="ADAL" clId="{9200E729-1091-4431-AEE3-8A5886FA1964}" dt="2024-02-19T23:54:14.736" v="1054" actId="208"/>
          <ac:spMkLst>
            <pc:docMk/>
            <pc:sldMk cId="1401667781" sldId="335"/>
            <ac:spMk id="1166" creationId="{977596B0-638A-2A17-7A38-3ADE9E2A6EAA}"/>
          </ac:spMkLst>
        </pc:spChg>
        <pc:spChg chg="mod">
          <ac:chgData name="Archita Ray" userId="13c63715-1b6f-4d2d-bd4d-0082b0974ab3" providerId="ADAL" clId="{9200E729-1091-4431-AEE3-8A5886FA1964}" dt="2024-02-19T23:54:14.736" v="1054" actId="208"/>
          <ac:spMkLst>
            <pc:docMk/>
            <pc:sldMk cId="1401667781" sldId="335"/>
            <ac:spMk id="1167" creationId="{E453EB51-2493-F22A-F9F4-01E4E156CB5E}"/>
          </ac:spMkLst>
        </pc:spChg>
        <pc:spChg chg="mod">
          <ac:chgData name="Archita Ray" userId="13c63715-1b6f-4d2d-bd4d-0082b0974ab3" providerId="ADAL" clId="{9200E729-1091-4431-AEE3-8A5886FA1964}" dt="2024-02-19T23:54:14.736" v="1054" actId="208"/>
          <ac:spMkLst>
            <pc:docMk/>
            <pc:sldMk cId="1401667781" sldId="335"/>
            <ac:spMk id="1168" creationId="{FDADD9E0-B30C-6400-5E6C-F13D4D7174EB}"/>
          </ac:spMkLst>
        </pc:spChg>
        <pc:spChg chg="mod">
          <ac:chgData name="Archita Ray" userId="13c63715-1b6f-4d2d-bd4d-0082b0974ab3" providerId="ADAL" clId="{9200E729-1091-4431-AEE3-8A5886FA1964}" dt="2024-02-19T23:54:14.736" v="1054" actId="208"/>
          <ac:spMkLst>
            <pc:docMk/>
            <pc:sldMk cId="1401667781" sldId="335"/>
            <ac:spMk id="1169" creationId="{7547056A-FFF4-9CFA-358A-532A593AC7A0}"/>
          </ac:spMkLst>
        </pc:spChg>
        <pc:spChg chg="mod">
          <ac:chgData name="Archita Ray" userId="13c63715-1b6f-4d2d-bd4d-0082b0974ab3" providerId="ADAL" clId="{9200E729-1091-4431-AEE3-8A5886FA1964}" dt="2024-02-19T23:54:14.736" v="1054" actId="208"/>
          <ac:spMkLst>
            <pc:docMk/>
            <pc:sldMk cId="1401667781" sldId="335"/>
            <ac:spMk id="1170" creationId="{490D70D8-8432-6BEC-8634-ADFBD6E3C68A}"/>
          </ac:spMkLst>
        </pc:spChg>
        <pc:spChg chg="mod">
          <ac:chgData name="Archita Ray" userId="13c63715-1b6f-4d2d-bd4d-0082b0974ab3" providerId="ADAL" clId="{9200E729-1091-4431-AEE3-8A5886FA1964}" dt="2024-02-19T23:54:14.736" v="1054" actId="208"/>
          <ac:spMkLst>
            <pc:docMk/>
            <pc:sldMk cId="1401667781" sldId="335"/>
            <ac:spMk id="1171" creationId="{7E651319-5531-22EF-7ED5-4042C9E3A3E6}"/>
          </ac:spMkLst>
        </pc:spChg>
        <pc:spChg chg="mod">
          <ac:chgData name="Archita Ray" userId="13c63715-1b6f-4d2d-bd4d-0082b0974ab3" providerId="ADAL" clId="{9200E729-1091-4431-AEE3-8A5886FA1964}" dt="2024-02-19T23:54:14.736" v="1054" actId="208"/>
          <ac:spMkLst>
            <pc:docMk/>
            <pc:sldMk cId="1401667781" sldId="335"/>
            <ac:spMk id="1172" creationId="{FD57A7E1-058E-D242-78BD-1C71175107A0}"/>
          </ac:spMkLst>
        </pc:spChg>
      </pc:sldChg>
      <pc:sldChg chg="modSp mod">
        <pc:chgData name="Archita Ray" userId="13c63715-1b6f-4d2d-bd4d-0082b0974ab3" providerId="ADAL" clId="{9200E729-1091-4431-AEE3-8A5886FA1964}" dt="2024-02-19T23:56:42.834" v="1105" actId="20577"/>
        <pc:sldMkLst>
          <pc:docMk/>
          <pc:sldMk cId="3382581358" sldId="336"/>
        </pc:sldMkLst>
        <pc:spChg chg="mod">
          <ac:chgData name="Archita Ray" userId="13c63715-1b6f-4d2d-bd4d-0082b0974ab3" providerId="ADAL" clId="{9200E729-1091-4431-AEE3-8A5886FA1964}" dt="2024-02-19T23:56:42.834" v="1105" actId="20577"/>
          <ac:spMkLst>
            <pc:docMk/>
            <pc:sldMk cId="3382581358" sldId="336"/>
            <ac:spMk id="1069" creationId="{F072EE3C-779E-629E-7CB4-3F4369BEDC62}"/>
          </ac:spMkLst>
        </pc:spChg>
        <pc:spChg chg="mod">
          <ac:chgData name="Archita Ray" userId="13c63715-1b6f-4d2d-bd4d-0082b0974ab3" providerId="ADAL" clId="{9200E729-1091-4431-AEE3-8A5886FA1964}" dt="2024-02-19T23:54:48.968" v="1062" actId="208"/>
          <ac:spMkLst>
            <pc:docMk/>
            <pc:sldMk cId="3382581358" sldId="336"/>
            <ac:spMk id="1142" creationId="{FA8C07A3-422D-2009-E681-2E845CEE13C4}"/>
          </ac:spMkLst>
        </pc:spChg>
        <pc:spChg chg="mod">
          <ac:chgData name="Archita Ray" userId="13c63715-1b6f-4d2d-bd4d-0082b0974ab3" providerId="ADAL" clId="{9200E729-1091-4431-AEE3-8A5886FA1964}" dt="2024-02-19T23:54:48.968" v="1062" actId="208"/>
          <ac:spMkLst>
            <pc:docMk/>
            <pc:sldMk cId="3382581358" sldId="336"/>
            <ac:spMk id="1143" creationId="{9F4DAF48-C86E-CFEC-9F4B-260D0C460221}"/>
          </ac:spMkLst>
        </pc:spChg>
        <pc:spChg chg="mod">
          <ac:chgData name="Archita Ray" userId="13c63715-1b6f-4d2d-bd4d-0082b0974ab3" providerId="ADAL" clId="{9200E729-1091-4431-AEE3-8A5886FA1964}" dt="2024-02-19T23:54:48.968" v="1062" actId="208"/>
          <ac:spMkLst>
            <pc:docMk/>
            <pc:sldMk cId="3382581358" sldId="336"/>
            <ac:spMk id="1144" creationId="{231FEE62-8A85-4938-3BDD-57A35616B358}"/>
          </ac:spMkLst>
        </pc:spChg>
        <pc:spChg chg="mod">
          <ac:chgData name="Archita Ray" userId="13c63715-1b6f-4d2d-bd4d-0082b0974ab3" providerId="ADAL" clId="{9200E729-1091-4431-AEE3-8A5886FA1964}" dt="2024-02-19T23:54:48.968" v="1062" actId="208"/>
          <ac:spMkLst>
            <pc:docMk/>
            <pc:sldMk cId="3382581358" sldId="336"/>
            <ac:spMk id="1145" creationId="{51BBE8BE-E4E4-C196-ED22-0C5ED7847E2E}"/>
          </ac:spMkLst>
        </pc:spChg>
        <pc:spChg chg="mod">
          <ac:chgData name="Archita Ray" userId="13c63715-1b6f-4d2d-bd4d-0082b0974ab3" providerId="ADAL" clId="{9200E729-1091-4431-AEE3-8A5886FA1964}" dt="2024-02-19T23:54:48.968" v="1062" actId="208"/>
          <ac:spMkLst>
            <pc:docMk/>
            <pc:sldMk cId="3382581358" sldId="336"/>
            <ac:spMk id="1146" creationId="{EE4E285B-64AE-4369-F154-8BD34D887603}"/>
          </ac:spMkLst>
        </pc:spChg>
        <pc:spChg chg="mod">
          <ac:chgData name="Archita Ray" userId="13c63715-1b6f-4d2d-bd4d-0082b0974ab3" providerId="ADAL" clId="{9200E729-1091-4431-AEE3-8A5886FA1964}" dt="2024-02-19T23:54:48.968" v="1062" actId="208"/>
          <ac:spMkLst>
            <pc:docMk/>
            <pc:sldMk cId="3382581358" sldId="336"/>
            <ac:spMk id="1147" creationId="{D9648E0D-FFF4-EB9F-2982-DC304A627DF8}"/>
          </ac:spMkLst>
        </pc:spChg>
        <pc:spChg chg="mod">
          <ac:chgData name="Archita Ray" userId="13c63715-1b6f-4d2d-bd4d-0082b0974ab3" providerId="ADAL" clId="{9200E729-1091-4431-AEE3-8A5886FA1964}" dt="2024-02-19T23:54:48.968" v="1062" actId="208"/>
          <ac:spMkLst>
            <pc:docMk/>
            <pc:sldMk cId="3382581358" sldId="336"/>
            <ac:spMk id="1148" creationId="{F2B810FF-69FC-091D-093D-240DB9287BE1}"/>
          </ac:spMkLst>
        </pc:spChg>
        <pc:spChg chg="mod">
          <ac:chgData name="Archita Ray" userId="13c63715-1b6f-4d2d-bd4d-0082b0974ab3" providerId="ADAL" clId="{9200E729-1091-4431-AEE3-8A5886FA1964}" dt="2024-02-19T23:54:48.968" v="1062" actId="208"/>
          <ac:spMkLst>
            <pc:docMk/>
            <pc:sldMk cId="3382581358" sldId="336"/>
            <ac:spMk id="1149" creationId="{886CD116-DC3C-D3E6-258C-16D838AB3723}"/>
          </ac:spMkLst>
        </pc:spChg>
        <pc:spChg chg="mod">
          <ac:chgData name="Archita Ray" userId="13c63715-1b6f-4d2d-bd4d-0082b0974ab3" providerId="ADAL" clId="{9200E729-1091-4431-AEE3-8A5886FA1964}" dt="2024-02-19T23:54:48.968" v="1062" actId="208"/>
          <ac:spMkLst>
            <pc:docMk/>
            <pc:sldMk cId="3382581358" sldId="336"/>
            <ac:spMk id="1150" creationId="{8F7C7973-9340-96ED-254C-A4897A02DEA9}"/>
          </ac:spMkLst>
        </pc:spChg>
        <pc:spChg chg="mod">
          <ac:chgData name="Archita Ray" userId="13c63715-1b6f-4d2d-bd4d-0082b0974ab3" providerId="ADAL" clId="{9200E729-1091-4431-AEE3-8A5886FA1964}" dt="2024-02-19T23:54:48.968" v="1062" actId="208"/>
          <ac:spMkLst>
            <pc:docMk/>
            <pc:sldMk cId="3382581358" sldId="336"/>
            <ac:spMk id="1151" creationId="{AFF43BC8-8436-5645-218B-D7B9449D01C1}"/>
          </ac:spMkLst>
        </pc:spChg>
        <pc:spChg chg="mod">
          <ac:chgData name="Archita Ray" userId="13c63715-1b6f-4d2d-bd4d-0082b0974ab3" providerId="ADAL" clId="{9200E729-1091-4431-AEE3-8A5886FA1964}" dt="2024-02-19T23:54:48.968" v="1062" actId="208"/>
          <ac:spMkLst>
            <pc:docMk/>
            <pc:sldMk cId="3382581358" sldId="336"/>
            <ac:spMk id="1152" creationId="{AB41673D-D685-75D6-D57C-13B8B61B343D}"/>
          </ac:spMkLst>
        </pc:spChg>
        <pc:spChg chg="mod">
          <ac:chgData name="Archita Ray" userId="13c63715-1b6f-4d2d-bd4d-0082b0974ab3" providerId="ADAL" clId="{9200E729-1091-4431-AEE3-8A5886FA1964}" dt="2024-02-19T23:54:48.968" v="1062" actId="208"/>
          <ac:spMkLst>
            <pc:docMk/>
            <pc:sldMk cId="3382581358" sldId="336"/>
            <ac:spMk id="1153" creationId="{70955A2A-E41B-A188-44C4-3D0CFABE3EFF}"/>
          </ac:spMkLst>
        </pc:spChg>
        <pc:spChg chg="mod">
          <ac:chgData name="Archita Ray" userId="13c63715-1b6f-4d2d-bd4d-0082b0974ab3" providerId="ADAL" clId="{9200E729-1091-4431-AEE3-8A5886FA1964}" dt="2024-02-19T23:54:48.968" v="1062" actId="208"/>
          <ac:spMkLst>
            <pc:docMk/>
            <pc:sldMk cId="3382581358" sldId="336"/>
            <ac:spMk id="1154" creationId="{403D76F8-DDE2-A427-CDA1-FA0585DADC0B}"/>
          </ac:spMkLst>
        </pc:spChg>
        <pc:spChg chg="mod">
          <ac:chgData name="Archita Ray" userId="13c63715-1b6f-4d2d-bd4d-0082b0974ab3" providerId="ADAL" clId="{9200E729-1091-4431-AEE3-8A5886FA1964}" dt="2024-02-19T23:54:48.968" v="1062" actId="208"/>
          <ac:spMkLst>
            <pc:docMk/>
            <pc:sldMk cId="3382581358" sldId="336"/>
            <ac:spMk id="1155" creationId="{1ECB51DD-BE8D-53B4-0AB3-D4BF2F59F5C5}"/>
          </ac:spMkLst>
        </pc:spChg>
        <pc:spChg chg="mod">
          <ac:chgData name="Archita Ray" userId="13c63715-1b6f-4d2d-bd4d-0082b0974ab3" providerId="ADAL" clId="{9200E729-1091-4431-AEE3-8A5886FA1964}" dt="2024-02-19T23:54:48.968" v="1062" actId="208"/>
          <ac:spMkLst>
            <pc:docMk/>
            <pc:sldMk cId="3382581358" sldId="336"/>
            <ac:spMk id="1156" creationId="{745F56CB-996A-B30B-C34D-8338837DBF02}"/>
          </ac:spMkLst>
        </pc:spChg>
        <pc:spChg chg="mod">
          <ac:chgData name="Archita Ray" userId="13c63715-1b6f-4d2d-bd4d-0082b0974ab3" providerId="ADAL" clId="{9200E729-1091-4431-AEE3-8A5886FA1964}" dt="2024-02-19T23:54:48.968" v="1062" actId="208"/>
          <ac:spMkLst>
            <pc:docMk/>
            <pc:sldMk cId="3382581358" sldId="336"/>
            <ac:spMk id="1157" creationId="{6BBE00C0-FBB0-E72B-157C-D7DAD6112AD8}"/>
          </ac:spMkLst>
        </pc:spChg>
        <pc:spChg chg="mod">
          <ac:chgData name="Archita Ray" userId="13c63715-1b6f-4d2d-bd4d-0082b0974ab3" providerId="ADAL" clId="{9200E729-1091-4431-AEE3-8A5886FA1964}" dt="2024-02-19T23:54:48.968" v="1062" actId="208"/>
          <ac:spMkLst>
            <pc:docMk/>
            <pc:sldMk cId="3382581358" sldId="336"/>
            <ac:spMk id="1158" creationId="{BCB53F29-187C-02F1-663D-805B36BC2E22}"/>
          </ac:spMkLst>
        </pc:spChg>
        <pc:spChg chg="mod">
          <ac:chgData name="Archita Ray" userId="13c63715-1b6f-4d2d-bd4d-0082b0974ab3" providerId="ADAL" clId="{9200E729-1091-4431-AEE3-8A5886FA1964}" dt="2024-02-19T23:54:48.968" v="1062" actId="208"/>
          <ac:spMkLst>
            <pc:docMk/>
            <pc:sldMk cId="3382581358" sldId="336"/>
            <ac:spMk id="1159" creationId="{4D0DE05A-B836-9003-8912-D529A9970CAC}"/>
          </ac:spMkLst>
        </pc:spChg>
        <pc:spChg chg="mod">
          <ac:chgData name="Archita Ray" userId="13c63715-1b6f-4d2d-bd4d-0082b0974ab3" providerId="ADAL" clId="{9200E729-1091-4431-AEE3-8A5886FA1964}" dt="2024-02-19T23:54:48.968" v="1062" actId="208"/>
          <ac:spMkLst>
            <pc:docMk/>
            <pc:sldMk cId="3382581358" sldId="336"/>
            <ac:spMk id="1160" creationId="{AEE4992C-DC1A-9C08-4C2B-AE21E0D968FB}"/>
          </ac:spMkLst>
        </pc:spChg>
        <pc:spChg chg="mod">
          <ac:chgData name="Archita Ray" userId="13c63715-1b6f-4d2d-bd4d-0082b0974ab3" providerId="ADAL" clId="{9200E729-1091-4431-AEE3-8A5886FA1964}" dt="2024-02-19T23:54:48.968" v="1062" actId="208"/>
          <ac:spMkLst>
            <pc:docMk/>
            <pc:sldMk cId="3382581358" sldId="336"/>
            <ac:spMk id="1161" creationId="{7DE43A7E-40F0-351B-AA43-94B7E2A48969}"/>
          </ac:spMkLst>
        </pc:spChg>
        <pc:spChg chg="mod">
          <ac:chgData name="Archita Ray" userId="13c63715-1b6f-4d2d-bd4d-0082b0974ab3" providerId="ADAL" clId="{9200E729-1091-4431-AEE3-8A5886FA1964}" dt="2024-02-19T23:54:48.968" v="1062" actId="208"/>
          <ac:spMkLst>
            <pc:docMk/>
            <pc:sldMk cId="3382581358" sldId="336"/>
            <ac:spMk id="1162" creationId="{9AF9C7F9-B994-A92C-99AA-48789923DCB6}"/>
          </ac:spMkLst>
        </pc:spChg>
        <pc:spChg chg="mod">
          <ac:chgData name="Archita Ray" userId="13c63715-1b6f-4d2d-bd4d-0082b0974ab3" providerId="ADAL" clId="{9200E729-1091-4431-AEE3-8A5886FA1964}" dt="2024-02-19T23:54:48.968" v="1062" actId="208"/>
          <ac:spMkLst>
            <pc:docMk/>
            <pc:sldMk cId="3382581358" sldId="336"/>
            <ac:spMk id="1163" creationId="{2AED1FEF-8F61-19D4-7DB4-8952B5CC5082}"/>
          </ac:spMkLst>
        </pc:spChg>
        <pc:spChg chg="mod">
          <ac:chgData name="Archita Ray" userId="13c63715-1b6f-4d2d-bd4d-0082b0974ab3" providerId="ADAL" clId="{9200E729-1091-4431-AEE3-8A5886FA1964}" dt="2024-02-19T23:54:48.968" v="1062" actId="208"/>
          <ac:spMkLst>
            <pc:docMk/>
            <pc:sldMk cId="3382581358" sldId="336"/>
            <ac:spMk id="1164" creationId="{1727EBA9-55AC-EE2F-7EF5-484A13840E39}"/>
          </ac:spMkLst>
        </pc:spChg>
        <pc:spChg chg="mod">
          <ac:chgData name="Archita Ray" userId="13c63715-1b6f-4d2d-bd4d-0082b0974ab3" providerId="ADAL" clId="{9200E729-1091-4431-AEE3-8A5886FA1964}" dt="2024-02-19T23:54:48.968" v="1062" actId="208"/>
          <ac:spMkLst>
            <pc:docMk/>
            <pc:sldMk cId="3382581358" sldId="336"/>
            <ac:spMk id="1165" creationId="{B57B1207-2C94-C4C8-2339-46193442DB70}"/>
          </ac:spMkLst>
        </pc:spChg>
        <pc:spChg chg="mod">
          <ac:chgData name="Archita Ray" userId="13c63715-1b6f-4d2d-bd4d-0082b0974ab3" providerId="ADAL" clId="{9200E729-1091-4431-AEE3-8A5886FA1964}" dt="2024-02-19T23:54:48.968" v="1062" actId="208"/>
          <ac:spMkLst>
            <pc:docMk/>
            <pc:sldMk cId="3382581358" sldId="336"/>
            <ac:spMk id="1166" creationId="{1550DCF9-4FB0-192A-756A-7944D70BC203}"/>
          </ac:spMkLst>
        </pc:spChg>
        <pc:spChg chg="mod">
          <ac:chgData name="Archita Ray" userId="13c63715-1b6f-4d2d-bd4d-0082b0974ab3" providerId="ADAL" clId="{9200E729-1091-4431-AEE3-8A5886FA1964}" dt="2024-02-19T23:54:48.968" v="1062" actId="208"/>
          <ac:spMkLst>
            <pc:docMk/>
            <pc:sldMk cId="3382581358" sldId="336"/>
            <ac:spMk id="1167" creationId="{7C90A27B-548B-F8BA-53AB-5389E0AA6668}"/>
          </ac:spMkLst>
        </pc:spChg>
        <pc:spChg chg="mod">
          <ac:chgData name="Archita Ray" userId="13c63715-1b6f-4d2d-bd4d-0082b0974ab3" providerId="ADAL" clId="{9200E729-1091-4431-AEE3-8A5886FA1964}" dt="2024-02-19T23:54:48.968" v="1062" actId="208"/>
          <ac:spMkLst>
            <pc:docMk/>
            <pc:sldMk cId="3382581358" sldId="336"/>
            <ac:spMk id="1168" creationId="{3F606EC1-9B62-3CCE-932F-5FB4D0244016}"/>
          </ac:spMkLst>
        </pc:spChg>
        <pc:spChg chg="mod">
          <ac:chgData name="Archita Ray" userId="13c63715-1b6f-4d2d-bd4d-0082b0974ab3" providerId="ADAL" clId="{9200E729-1091-4431-AEE3-8A5886FA1964}" dt="2024-02-19T23:54:48.968" v="1062" actId="208"/>
          <ac:spMkLst>
            <pc:docMk/>
            <pc:sldMk cId="3382581358" sldId="336"/>
            <ac:spMk id="1169" creationId="{6801544D-E8D5-9DB4-B216-624705B34FF9}"/>
          </ac:spMkLst>
        </pc:spChg>
        <pc:spChg chg="mod">
          <ac:chgData name="Archita Ray" userId="13c63715-1b6f-4d2d-bd4d-0082b0974ab3" providerId="ADAL" clId="{9200E729-1091-4431-AEE3-8A5886FA1964}" dt="2024-02-19T23:54:48.968" v="1062" actId="208"/>
          <ac:spMkLst>
            <pc:docMk/>
            <pc:sldMk cId="3382581358" sldId="336"/>
            <ac:spMk id="1170" creationId="{7831BADE-EFBF-A3D8-8ED9-101B7922E57B}"/>
          </ac:spMkLst>
        </pc:spChg>
        <pc:spChg chg="mod">
          <ac:chgData name="Archita Ray" userId="13c63715-1b6f-4d2d-bd4d-0082b0974ab3" providerId="ADAL" clId="{9200E729-1091-4431-AEE3-8A5886FA1964}" dt="2024-02-19T23:54:48.968" v="1062" actId="208"/>
          <ac:spMkLst>
            <pc:docMk/>
            <pc:sldMk cId="3382581358" sldId="336"/>
            <ac:spMk id="1171" creationId="{10492F34-EC6F-B76B-C609-13BB4E1F0D3C}"/>
          </ac:spMkLst>
        </pc:spChg>
        <pc:spChg chg="mod">
          <ac:chgData name="Archita Ray" userId="13c63715-1b6f-4d2d-bd4d-0082b0974ab3" providerId="ADAL" clId="{9200E729-1091-4431-AEE3-8A5886FA1964}" dt="2024-02-19T23:54:48.968" v="1062" actId="208"/>
          <ac:spMkLst>
            <pc:docMk/>
            <pc:sldMk cId="3382581358" sldId="336"/>
            <ac:spMk id="1172" creationId="{95841E19-6F61-FBE0-FB24-18E2C335C06F}"/>
          </ac:spMkLst>
        </pc:spChg>
        <pc:grpChg chg="mod">
          <ac:chgData name="Archita Ray" userId="13c63715-1b6f-4d2d-bd4d-0082b0974ab3" providerId="ADAL" clId="{9200E729-1091-4431-AEE3-8A5886FA1964}" dt="2024-02-19T23:54:47.803" v="1061" actId="1076"/>
          <ac:grpSpMkLst>
            <pc:docMk/>
            <pc:sldMk cId="3382581358" sldId="336"/>
            <ac:grpSpMk id="1141" creationId="{8163D5CE-12B0-E362-C557-FB5E65934FE6}"/>
          </ac:grpSpMkLst>
        </pc:grpChg>
      </pc:sldChg>
      <pc:sldChg chg="modSp mod">
        <pc:chgData name="Archita Ray" userId="13c63715-1b6f-4d2d-bd4d-0082b0974ab3" providerId="ADAL" clId="{9200E729-1091-4431-AEE3-8A5886FA1964}" dt="2024-02-19T23:57:04.196" v="1118" actId="6549"/>
        <pc:sldMkLst>
          <pc:docMk/>
          <pc:sldMk cId="1574437003" sldId="338"/>
        </pc:sldMkLst>
        <pc:spChg chg="mod">
          <ac:chgData name="Archita Ray" userId="13c63715-1b6f-4d2d-bd4d-0082b0974ab3" providerId="ADAL" clId="{9200E729-1091-4431-AEE3-8A5886FA1964}" dt="2024-02-19T23:57:04.196" v="1118" actId="6549"/>
          <ac:spMkLst>
            <pc:docMk/>
            <pc:sldMk cId="1574437003" sldId="338"/>
            <ac:spMk id="1069" creationId="{70621897-C189-E1FD-15E7-52D2B67A0A30}"/>
          </ac:spMkLst>
        </pc:spChg>
        <pc:spChg chg="mod">
          <ac:chgData name="Archita Ray" userId="13c63715-1b6f-4d2d-bd4d-0082b0974ab3" providerId="ADAL" clId="{9200E729-1091-4431-AEE3-8A5886FA1964}" dt="2024-02-19T23:54:55.916" v="1064" actId="208"/>
          <ac:spMkLst>
            <pc:docMk/>
            <pc:sldMk cId="1574437003" sldId="338"/>
            <ac:spMk id="1142" creationId="{7AADCC40-DFF1-64C1-3445-2FC192E6E35D}"/>
          </ac:spMkLst>
        </pc:spChg>
        <pc:spChg chg="mod">
          <ac:chgData name="Archita Ray" userId="13c63715-1b6f-4d2d-bd4d-0082b0974ab3" providerId="ADAL" clId="{9200E729-1091-4431-AEE3-8A5886FA1964}" dt="2024-02-19T23:54:55.916" v="1064" actId="208"/>
          <ac:spMkLst>
            <pc:docMk/>
            <pc:sldMk cId="1574437003" sldId="338"/>
            <ac:spMk id="1143" creationId="{650C26E0-010B-1EA1-1006-A7BC9B08F072}"/>
          </ac:spMkLst>
        </pc:spChg>
        <pc:spChg chg="mod">
          <ac:chgData name="Archita Ray" userId="13c63715-1b6f-4d2d-bd4d-0082b0974ab3" providerId="ADAL" clId="{9200E729-1091-4431-AEE3-8A5886FA1964}" dt="2024-02-19T23:54:55.916" v="1064" actId="208"/>
          <ac:spMkLst>
            <pc:docMk/>
            <pc:sldMk cId="1574437003" sldId="338"/>
            <ac:spMk id="1144" creationId="{E8893865-132D-73FE-3CB3-0096E2899477}"/>
          </ac:spMkLst>
        </pc:spChg>
        <pc:spChg chg="mod">
          <ac:chgData name="Archita Ray" userId="13c63715-1b6f-4d2d-bd4d-0082b0974ab3" providerId="ADAL" clId="{9200E729-1091-4431-AEE3-8A5886FA1964}" dt="2024-02-19T23:54:55.916" v="1064" actId="208"/>
          <ac:spMkLst>
            <pc:docMk/>
            <pc:sldMk cId="1574437003" sldId="338"/>
            <ac:spMk id="1145" creationId="{FF539245-DAB9-2F19-10CB-DD3ED613E57E}"/>
          </ac:spMkLst>
        </pc:spChg>
        <pc:spChg chg="mod">
          <ac:chgData name="Archita Ray" userId="13c63715-1b6f-4d2d-bd4d-0082b0974ab3" providerId="ADAL" clId="{9200E729-1091-4431-AEE3-8A5886FA1964}" dt="2024-02-19T23:54:55.916" v="1064" actId="208"/>
          <ac:spMkLst>
            <pc:docMk/>
            <pc:sldMk cId="1574437003" sldId="338"/>
            <ac:spMk id="1146" creationId="{E15E2570-CD07-6187-BF73-FB619B681825}"/>
          </ac:spMkLst>
        </pc:spChg>
        <pc:spChg chg="mod">
          <ac:chgData name="Archita Ray" userId="13c63715-1b6f-4d2d-bd4d-0082b0974ab3" providerId="ADAL" clId="{9200E729-1091-4431-AEE3-8A5886FA1964}" dt="2024-02-19T23:54:55.916" v="1064" actId="208"/>
          <ac:spMkLst>
            <pc:docMk/>
            <pc:sldMk cId="1574437003" sldId="338"/>
            <ac:spMk id="1147" creationId="{26F41D9F-F923-BF3F-6728-4E27AF184DBF}"/>
          </ac:spMkLst>
        </pc:spChg>
        <pc:spChg chg="mod">
          <ac:chgData name="Archita Ray" userId="13c63715-1b6f-4d2d-bd4d-0082b0974ab3" providerId="ADAL" clId="{9200E729-1091-4431-AEE3-8A5886FA1964}" dt="2024-02-19T23:54:55.916" v="1064" actId="208"/>
          <ac:spMkLst>
            <pc:docMk/>
            <pc:sldMk cId="1574437003" sldId="338"/>
            <ac:spMk id="1148" creationId="{277ECCDD-B014-F9EB-760E-7F97F0AD29BB}"/>
          </ac:spMkLst>
        </pc:spChg>
        <pc:spChg chg="mod">
          <ac:chgData name="Archita Ray" userId="13c63715-1b6f-4d2d-bd4d-0082b0974ab3" providerId="ADAL" clId="{9200E729-1091-4431-AEE3-8A5886FA1964}" dt="2024-02-19T23:54:55.916" v="1064" actId="208"/>
          <ac:spMkLst>
            <pc:docMk/>
            <pc:sldMk cId="1574437003" sldId="338"/>
            <ac:spMk id="1149" creationId="{C9F39703-CAC7-3004-26A6-645D46D64DAD}"/>
          </ac:spMkLst>
        </pc:spChg>
        <pc:spChg chg="mod">
          <ac:chgData name="Archita Ray" userId="13c63715-1b6f-4d2d-bd4d-0082b0974ab3" providerId="ADAL" clId="{9200E729-1091-4431-AEE3-8A5886FA1964}" dt="2024-02-19T23:54:55.916" v="1064" actId="208"/>
          <ac:spMkLst>
            <pc:docMk/>
            <pc:sldMk cId="1574437003" sldId="338"/>
            <ac:spMk id="1150" creationId="{FF8788FB-27D0-C434-489E-DE599B03DBC2}"/>
          </ac:spMkLst>
        </pc:spChg>
        <pc:spChg chg="mod">
          <ac:chgData name="Archita Ray" userId="13c63715-1b6f-4d2d-bd4d-0082b0974ab3" providerId="ADAL" clId="{9200E729-1091-4431-AEE3-8A5886FA1964}" dt="2024-02-19T23:54:55.916" v="1064" actId="208"/>
          <ac:spMkLst>
            <pc:docMk/>
            <pc:sldMk cId="1574437003" sldId="338"/>
            <ac:spMk id="1151" creationId="{22BE320B-C67F-8E0C-11E1-2EEF20B26E3C}"/>
          </ac:spMkLst>
        </pc:spChg>
        <pc:spChg chg="mod">
          <ac:chgData name="Archita Ray" userId="13c63715-1b6f-4d2d-bd4d-0082b0974ab3" providerId="ADAL" clId="{9200E729-1091-4431-AEE3-8A5886FA1964}" dt="2024-02-19T23:54:55.916" v="1064" actId="208"/>
          <ac:spMkLst>
            <pc:docMk/>
            <pc:sldMk cId="1574437003" sldId="338"/>
            <ac:spMk id="1152" creationId="{A8C1956C-FB0C-75B1-AFD1-B4141A569455}"/>
          </ac:spMkLst>
        </pc:spChg>
        <pc:spChg chg="mod">
          <ac:chgData name="Archita Ray" userId="13c63715-1b6f-4d2d-bd4d-0082b0974ab3" providerId="ADAL" clId="{9200E729-1091-4431-AEE3-8A5886FA1964}" dt="2024-02-19T23:54:55.916" v="1064" actId="208"/>
          <ac:spMkLst>
            <pc:docMk/>
            <pc:sldMk cId="1574437003" sldId="338"/>
            <ac:spMk id="1153" creationId="{678D0D92-A5E5-1FD7-66F9-7DBFFB49C0D0}"/>
          </ac:spMkLst>
        </pc:spChg>
        <pc:spChg chg="mod">
          <ac:chgData name="Archita Ray" userId="13c63715-1b6f-4d2d-bd4d-0082b0974ab3" providerId="ADAL" clId="{9200E729-1091-4431-AEE3-8A5886FA1964}" dt="2024-02-19T23:54:55.916" v="1064" actId="208"/>
          <ac:spMkLst>
            <pc:docMk/>
            <pc:sldMk cId="1574437003" sldId="338"/>
            <ac:spMk id="1154" creationId="{313AD75A-2B94-40F4-BB87-A8118006DB35}"/>
          </ac:spMkLst>
        </pc:spChg>
        <pc:spChg chg="mod">
          <ac:chgData name="Archita Ray" userId="13c63715-1b6f-4d2d-bd4d-0082b0974ab3" providerId="ADAL" clId="{9200E729-1091-4431-AEE3-8A5886FA1964}" dt="2024-02-19T23:54:55.916" v="1064" actId="208"/>
          <ac:spMkLst>
            <pc:docMk/>
            <pc:sldMk cId="1574437003" sldId="338"/>
            <ac:spMk id="1155" creationId="{1BBAA094-39CA-AD1C-3967-052674F7521A}"/>
          </ac:spMkLst>
        </pc:spChg>
        <pc:spChg chg="mod">
          <ac:chgData name="Archita Ray" userId="13c63715-1b6f-4d2d-bd4d-0082b0974ab3" providerId="ADAL" clId="{9200E729-1091-4431-AEE3-8A5886FA1964}" dt="2024-02-19T23:54:55.916" v="1064" actId="208"/>
          <ac:spMkLst>
            <pc:docMk/>
            <pc:sldMk cId="1574437003" sldId="338"/>
            <ac:spMk id="1156" creationId="{B9E4BDE1-7CF4-ED03-BE0E-80EA6D66B0C6}"/>
          </ac:spMkLst>
        </pc:spChg>
        <pc:spChg chg="mod">
          <ac:chgData name="Archita Ray" userId="13c63715-1b6f-4d2d-bd4d-0082b0974ab3" providerId="ADAL" clId="{9200E729-1091-4431-AEE3-8A5886FA1964}" dt="2024-02-19T23:54:55.916" v="1064" actId="208"/>
          <ac:spMkLst>
            <pc:docMk/>
            <pc:sldMk cId="1574437003" sldId="338"/>
            <ac:spMk id="1157" creationId="{FF9EA1F6-FBE5-E71B-FE02-32C1209DEF0E}"/>
          </ac:spMkLst>
        </pc:spChg>
        <pc:spChg chg="mod">
          <ac:chgData name="Archita Ray" userId="13c63715-1b6f-4d2d-bd4d-0082b0974ab3" providerId="ADAL" clId="{9200E729-1091-4431-AEE3-8A5886FA1964}" dt="2024-02-19T23:54:55.916" v="1064" actId="208"/>
          <ac:spMkLst>
            <pc:docMk/>
            <pc:sldMk cId="1574437003" sldId="338"/>
            <ac:spMk id="1158" creationId="{1EA7D8D9-EE3D-62F1-4553-A8ECB0AFC9DB}"/>
          </ac:spMkLst>
        </pc:spChg>
        <pc:spChg chg="mod">
          <ac:chgData name="Archita Ray" userId="13c63715-1b6f-4d2d-bd4d-0082b0974ab3" providerId="ADAL" clId="{9200E729-1091-4431-AEE3-8A5886FA1964}" dt="2024-02-19T23:54:55.916" v="1064" actId="208"/>
          <ac:spMkLst>
            <pc:docMk/>
            <pc:sldMk cId="1574437003" sldId="338"/>
            <ac:spMk id="1159" creationId="{45C34397-9848-DB3A-9EE9-B728FF905E1E}"/>
          </ac:spMkLst>
        </pc:spChg>
        <pc:spChg chg="mod">
          <ac:chgData name="Archita Ray" userId="13c63715-1b6f-4d2d-bd4d-0082b0974ab3" providerId="ADAL" clId="{9200E729-1091-4431-AEE3-8A5886FA1964}" dt="2024-02-19T23:54:55.916" v="1064" actId="208"/>
          <ac:spMkLst>
            <pc:docMk/>
            <pc:sldMk cId="1574437003" sldId="338"/>
            <ac:spMk id="1160" creationId="{053D631E-43A6-C31B-E940-15D262F0B678}"/>
          </ac:spMkLst>
        </pc:spChg>
        <pc:spChg chg="mod">
          <ac:chgData name="Archita Ray" userId="13c63715-1b6f-4d2d-bd4d-0082b0974ab3" providerId="ADAL" clId="{9200E729-1091-4431-AEE3-8A5886FA1964}" dt="2024-02-19T23:54:55.916" v="1064" actId="208"/>
          <ac:spMkLst>
            <pc:docMk/>
            <pc:sldMk cId="1574437003" sldId="338"/>
            <ac:spMk id="1161" creationId="{0E60A1C9-06A8-B2CE-B033-49573FA05E7A}"/>
          </ac:spMkLst>
        </pc:spChg>
        <pc:spChg chg="mod">
          <ac:chgData name="Archita Ray" userId="13c63715-1b6f-4d2d-bd4d-0082b0974ab3" providerId="ADAL" clId="{9200E729-1091-4431-AEE3-8A5886FA1964}" dt="2024-02-19T23:54:55.916" v="1064" actId="208"/>
          <ac:spMkLst>
            <pc:docMk/>
            <pc:sldMk cId="1574437003" sldId="338"/>
            <ac:spMk id="1162" creationId="{BE469081-336A-F113-EAF3-8CFCAC03CF6B}"/>
          </ac:spMkLst>
        </pc:spChg>
        <pc:spChg chg="mod">
          <ac:chgData name="Archita Ray" userId="13c63715-1b6f-4d2d-bd4d-0082b0974ab3" providerId="ADAL" clId="{9200E729-1091-4431-AEE3-8A5886FA1964}" dt="2024-02-19T23:54:55.916" v="1064" actId="208"/>
          <ac:spMkLst>
            <pc:docMk/>
            <pc:sldMk cId="1574437003" sldId="338"/>
            <ac:spMk id="1163" creationId="{C9FBA82D-6C10-F1A7-905A-D4AB4A475555}"/>
          </ac:spMkLst>
        </pc:spChg>
        <pc:spChg chg="mod">
          <ac:chgData name="Archita Ray" userId="13c63715-1b6f-4d2d-bd4d-0082b0974ab3" providerId="ADAL" clId="{9200E729-1091-4431-AEE3-8A5886FA1964}" dt="2024-02-19T23:54:55.916" v="1064" actId="208"/>
          <ac:spMkLst>
            <pc:docMk/>
            <pc:sldMk cId="1574437003" sldId="338"/>
            <ac:spMk id="1164" creationId="{84E3E945-242E-9BA5-95F1-0DF48A867AC6}"/>
          </ac:spMkLst>
        </pc:spChg>
        <pc:spChg chg="mod">
          <ac:chgData name="Archita Ray" userId="13c63715-1b6f-4d2d-bd4d-0082b0974ab3" providerId="ADAL" clId="{9200E729-1091-4431-AEE3-8A5886FA1964}" dt="2024-02-19T23:54:55.916" v="1064" actId="208"/>
          <ac:spMkLst>
            <pc:docMk/>
            <pc:sldMk cId="1574437003" sldId="338"/>
            <ac:spMk id="1165" creationId="{166312DD-40F3-373A-B69D-F298566AC6CE}"/>
          </ac:spMkLst>
        </pc:spChg>
        <pc:spChg chg="mod">
          <ac:chgData name="Archita Ray" userId="13c63715-1b6f-4d2d-bd4d-0082b0974ab3" providerId="ADAL" clId="{9200E729-1091-4431-AEE3-8A5886FA1964}" dt="2024-02-19T23:54:55.916" v="1064" actId="208"/>
          <ac:spMkLst>
            <pc:docMk/>
            <pc:sldMk cId="1574437003" sldId="338"/>
            <ac:spMk id="1166" creationId="{4CDCCF46-8594-092D-5051-DC8E5A3BD180}"/>
          </ac:spMkLst>
        </pc:spChg>
        <pc:spChg chg="mod">
          <ac:chgData name="Archita Ray" userId="13c63715-1b6f-4d2d-bd4d-0082b0974ab3" providerId="ADAL" clId="{9200E729-1091-4431-AEE3-8A5886FA1964}" dt="2024-02-19T23:54:55.916" v="1064" actId="208"/>
          <ac:spMkLst>
            <pc:docMk/>
            <pc:sldMk cId="1574437003" sldId="338"/>
            <ac:spMk id="1167" creationId="{121F1147-5A9E-DB2D-C5CB-A46DE57E9F65}"/>
          </ac:spMkLst>
        </pc:spChg>
        <pc:spChg chg="mod">
          <ac:chgData name="Archita Ray" userId="13c63715-1b6f-4d2d-bd4d-0082b0974ab3" providerId="ADAL" clId="{9200E729-1091-4431-AEE3-8A5886FA1964}" dt="2024-02-19T23:54:55.916" v="1064" actId="208"/>
          <ac:spMkLst>
            <pc:docMk/>
            <pc:sldMk cId="1574437003" sldId="338"/>
            <ac:spMk id="1168" creationId="{1481E2E8-F64D-739D-70C1-392D0CB7A6D7}"/>
          </ac:spMkLst>
        </pc:spChg>
        <pc:spChg chg="mod">
          <ac:chgData name="Archita Ray" userId="13c63715-1b6f-4d2d-bd4d-0082b0974ab3" providerId="ADAL" clId="{9200E729-1091-4431-AEE3-8A5886FA1964}" dt="2024-02-19T23:54:55.916" v="1064" actId="208"/>
          <ac:spMkLst>
            <pc:docMk/>
            <pc:sldMk cId="1574437003" sldId="338"/>
            <ac:spMk id="1169" creationId="{D073555A-6201-8220-ACFC-68ECCE27C8D8}"/>
          </ac:spMkLst>
        </pc:spChg>
        <pc:spChg chg="mod">
          <ac:chgData name="Archita Ray" userId="13c63715-1b6f-4d2d-bd4d-0082b0974ab3" providerId="ADAL" clId="{9200E729-1091-4431-AEE3-8A5886FA1964}" dt="2024-02-19T23:54:55.916" v="1064" actId="208"/>
          <ac:spMkLst>
            <pc:docMk/>
            <pc:sldMk cId="1574437003" sldId="338"/>
            <ac:spMk id="1170" creationId="{C4340AF3-A1D9-8443-4DF0-C58C8CB9A9E5}"/>
          </ac:spMkLst>
        </pc:spChg>
        <pc:spChg chg="mod">
          <ac:chgData name="Archita Ray" userId="13c63715-1b6f-4d2d-bd4d-0082b0974ab3" providerId="ADAL" clId="{9200E729-1091-4431-AEE3-8A5886FA1964}" dt="2024-02-19T23:54:55.916" v="1064" actId="208"/>
          <ac:spMkLst>
            <pc:docMk/>
            <pc:sldMk cId="1574437003" sldId="338"/>
            <ac:spMk id="1171" creationId="{9C0921B6-CA32-4F8B-F829-F5B00C227990}"/>
          </ac:spMkLst>
        </pc:spChg>
        <pc:spChg chg="mod">
          <ac:chgData name="Archita Ray" userId="13c63715-1b6f-4d2d-bd4d-0082b0974ab3" providerId="ADAL" clId="{9200E729-1091-4431-AEE3-8A5886FA1964}" dt="2024-02-19T23:54:55.916" v="1064" actId="208"/>
          <ac:spMkLst>
            <pc:docMk/>
            <pc:sldMk cId="1574437003" sldId="338"/>
            <ac:spMk id="1172" creationId="{26557916-BDF8-F8C6-45B8-3B33D8420EF4}"/>
          </ac:spMkLst>
        </pc:spChg>
      </pc:sldChg>
      <pc:sldChg chg="modSp mod">
        <pc:chgData name="Archita Ray" userId="13c63715-1b6f-4d2d-bd4d-0082b0974ab3" providerId="ADAL" clId="{9200E729-1091-4431-AEE3-8A5886FA1964}" dt="2024-02-20T03:50:54.294" v="3247" actId="207"/>
        <pc:sldMkLst>
          <pc:docMk/>
          <pc:sldMk cId="3679012498" sldId="339"/>
        </pc:sldMkLst>
        <pc:spChg chg="mod">
          <ac:chgData name="Archita Ray" userId="13c63715-1b6f-4d2d-bd4d-0082b0974ab3" providerId="ADAL" clId="{9200E729-1091-4431-AEE3-8A5886FA1964}" dt="2024-02-20T03:29:25.330" v="3207" actId="1076"/>
          <ac:spMkLst>
            <pc:docMk/>
            <pc:sldMk cId="3679012498" sldId="339"/>
            <ac:spMk id="2" creationId="{E718B576-CD38-18E1-81D7-4602E357D810}"/>
          </ac:spMkLst>
        </pc:spChg>
        <pc:spChg chg="mod">
          <ac:chgData name="Archita Ray" userId="13c63715-1b6f-4d2d-bd4d-0082b0974ab3" providerId="ADAL" clId="{9200E729-1091-4431-AEE3-8A5886FA1964}" dt="2024-02-20T03:50:54.294" v="3247" actId="207"/>
          <ac:spMkLst>
            <pc:docMk/>
            <pc:sldMk cId="3679012498" sldId="339"/>
            <ac:spMk id="5" creationId="{92A6445F-7C10-94AD-8AC3-B3DBD7DB69BC}"/>
          </ac:spMkLst>
        </pc:spChg>
        <pc:spChg chg="mod">
          <ac:chgData name="Archita Ray" userId="13c63715-1b6f-4d2d-bd4d-0082b0974ab3" providerId="ADAL" clId="{9200E729-1091-4431-AEE3-8A5886FA1964}" dt="2024-02-20T03:50:51.562" v="3246" actId="207"/>
          <ac:spMkLst>
            <pc:docMk/>
            <pc:sldMk cId="3679012498" sldId="339"/>
            <ac:spMk id="6" creationId="{3F6F80CD-6569-0DA7-52DB-D747C152741E}"/>
          </ac:spMkLst>
        </pc:spChg>
      </pc:sldChg>
      <pc:sldChg chg="modSp mod">
        <pc:chgData name="Archita Ray" userId="13c63715-1b6f-4d2d-bd4d-0082b0974ab3" providerId="ADAL" clId="{9200E729-1091-4431-AEE3-8A5886FA1964}" dt="2024-02-20T03:30:49.335" v="3224" actId="20577"/>
        <pc:sldMkLst>
          <pc:docMk/>
          <pc:sldMk cId="3856469834" sldId="340"/>
        </pc:sldMkLst>
        <pc:spChg chg="mod">
          <ac:chgData name="Archita Ray" userId="13c63715-1b6f-4d2d-bd4d-0082b0974ab3" providerId="ADAL" clId="{9200E729-1091-4431-AEE3-8A5886FA1964}" dt="2024-02-20T03:30:49.335" v="3224" actId="20577"/>
          <ac:spMkLst>
            <pc:docMk/>
            <pc:sldMk cId="3856469834" sldId="340"/>
            <ac:spMk id="1069" creationId="{C3AD7C85-F5AF-453F-549F-31654A32F089}"/>
          </ac:spMkLst>
        </pc:spChg>
        <pc:spChg chg="mod">
          <ac:chgData name="Archita Ray" userId="13c63715-1b6f-4d2d-bd4d-0082b0974ab3" providerId="ADAL" clId="{9200E729-1091-4431-AEE3-8A5886FA1964}" dt="2024-02-19T23:54:52.601" v="1063" actId="208"/>
          <ac:spMkLst>
            <pc:docMk/>
            <pc:sldMk cId="3856469834" sldId="340"/>
            <ac:spMk id="1142" creationId="{392F040A-EFF2-9179-930D-7674B1ECCE0A}"/>
          </ac:spMkLst>
        </pc:spChg>
        <pc:spChg chg="mod">
          <ac:chgData name="Archita Ray" userId="13c63715-1b6f-4d2d-bd4d-0082b0974ab3" providerId="ADAL" clId="{9200E729-1091-4431-AEE3-8A5886FA1964}" dt="2024-02-19T23:54:52.601" v="1063" actId="208"/>
          <ac:spMkLst>
            <pc:docMk/>
            <pc:sldMk cId="3856469834" sldId="340"/>
            <ac:spMk id="1143" creationId="{12235443-CBAB-7AD1-4BE5-C92965499B89}"/>
          </ac:spMkLst>
        </pc:spChg>
        <pc:spChg chg="mod">
          <ac:chgData name="Archita Ray" userId="13c63715-1b6f-4d2d-bd4d-0082b0974ab3" providerId="ADAL" clId="{9200E729-1091-4431-AEE3-8A5886FA1964}" dt="2024-02-19T23:54:52.601" v="1063" actId="208"/>
          <ac:spMkLst>
            <pc:docMk/>
            <pc:sldMk cId="3856469834" sldId="340"/>
            <ac:spMk id="1144" creationId="{B8ED103D-0C92-FF41-8AFD-BEEFEBB92DB8}"/>
          </ac:spMkLst>
        </pc:spChg>
        <pc:spChg chg="mod">
          <ac:chgData name="Archita Ray" userId="13c63715-1b6f-4d2d-bd4d-0082b0974ab3" providerId="ADAL" clId="{9200E729-1091-4431-AEE3-8A5886FA1964}" dt="2024-02-19T23:54:52.601" v="1063" actId="208"/>
          <ac:spMkLst>
            <pc:docMk/>
            <pc:sldMk cId="3856469834" sldId="340"/>
            <ac:spMk id="1145" creationId="{B4510946-893C-60E8-604E-A7CFC5DDE891}"/>
          </ac:spMkLst>
        </pc:spChg>
        <pc:spChg chg="mod">
          <ac:chgData name="Archita Ray" userId="13c63715-1b6f-4d2d-bd4d-0082b0974ab3" providerId="ADAL" clId="{9200E729-1091-4431-AEE3-8A5886FA1964}" dt="2024-02-19T23:54:52.601" v="1063" actId="208"/>
          <ac:spMkLst>
            <pc:docMk/>
            <pc:sldMk cId="3856469834" sldId="340"/>
            <ac:spMk id="1146" creationId="{FCBA2E55-BD25-C08E-21D5-96294663AD63}"/>
          </ac:spMkLst>
        </pc:spChg>
        <pc:spChg chg="mod">
          <ac:chgData name="Archita Ray" userId="13c63715-1b6f-4d2d-bd4d-0082b0974ab3" providerId="ADAL" clId="{9200E729-1091-4431-AEE3-8A5886FA1964}" dt="2024-02-19T23:54:52.601" v="1063" actId="208"/>
          <ac:spMkLst>
            <pc:docMk/>
            <pc:sldMk cId="3856469834" sldId="340"/>
            <ac:spMk id="1147" creationId="{CB7269A5-79E6-2904-3B9D-44433CAA45FA}"/>
          </ac:spMkLst>
        </pc:spChg>
        <pc:spChg chg="mod">
          <ac:chgData name="Archita Ray" userId="13c63715-1b6f-4d2d-bd4d-0082b0974ab3" providerId="ADAL" clId="{9200E729-1091-4431-AEE3-8A5886FA1964}" dt="2024-02-19T23:54:52.601" v="1063" actId="208"/>
          <ac:spMkLst>
            <pc:docMk/>
            <pc:sldMk cId="3856469834" sldId="340"/>
            <ac:spMk id="1148" creationId="{BF02365E-B85F-CAD0-0A27-39FA6845311B}"/>
          </ac:spMkLst>
        </pc:spChg>
        <pc:spChg chg="mod">
          <ac:chgData name="Archita Ray" userId="13c63715-1b6f-4d2d-bd4d-0082b0974ab3" providerId="ADAL" clId="{9200E729-1091-4431-AEE3-8A5886FA1964}" dt="2024-02-19T23:54:52.601" v="1063" actId="208"/>
          <ac:spMkLst>
            <pc:docMk/>
            <pc:sldMk cId="3856469834" sldId="340"/>
            <ac:spMk id="1149" creationId="{38CCC472-028D-DB8A-F793-3DE3025B253F}"/>
          </ac:spMkLst>
        </pc:spChg>
        <pc:spChg chg="mod">
          <ac:chgData name="Archita Ray" userId="13c63715-1b6f-4d2d-bd4d-0082b0974ab3" providerId="ADAL" clId="{9200E729-1091-4431-AEE3-8A5886FA1964}" dt="2024-02-19T23:54:52.601" v="1063" actId="208"/>
          <ac:spMkLst>
            <pc:docMk/>
            <pc:sldMk cId="3856469834" sldId="340"/>
            <ac:spMk id="1150" creationId="{C46DFD09-419E-DBC3-EAE1-FBB26A988229}"/>
          </ac:spMkLst>
        </pc:spChg>
        <pc:spChg chg="mod">
          <ac:chgData name="Archita Ray" userId="13c63715-1b6f-4d2d-bd4d-0082b0974ab3" providerId="ADAL" clId="{9200E729-1091-4431-AEE3-8A5886FA1964}" dt="2024-02-19T23:54:52.601" v="1063" actId="208"/>
          <ac:spMkLst>
            <pc:docMk/>
            <pc:sldMk cId="3856469834" sldId="340"/>
            <ac:spMk id="1151" creationId="{D174FA17-70D7-9A84-E55A-002FFC92D9F0}"/>
          </ac:spMkLst>
        </pc:spChg>
        <pc:spChg chg="mod">
          <ac:chgData name="Archita Ray" userId="13c63715-1b6f-4d2d-bd4d-0082b0974ab3" providerId="ADAL" clId="{9200E729-1091-4431-AEE3-8A5886FA1964}" dt="2024-02-19T23:54:52.601" v="1063" actId="208"/>
          <ac:spMkLst>
            <pc:docMk/>
            <pc:sldMk cId="3856469834" sldId="340"/>
            <ac:spMk id="1152" creationId="{D029901D-4B32-F678-1B7F-D91EA26784B4}"/>
          </ac:spMkLst>
        </pc:spChg>
        <pc:spChg chg="mod">
          <ac:chgData name="Archita Ray" userId="13c63715-1b6f-4d2d-bd4d-0082b0974ab3" providerId="ADAL" clId="{9200E729-1091-4431-AEE3-8A5886FA1964}" dt="2024-02-19T23:54:52.601" v="1063" actId="208"/>
          <ac:spMkLst>
            <pc:docMk/>
            <pc:sldMk cId="3856469834" sldId="340"/>
            <ac:spMk id="1153" creationId="{DB2F0CA4-FB34-7725-D94D-2D7EBEDA7FBA}"/>
          </ac:spMkLst>
        </pc:spChg>
        <pc:spChg chg="mod">
          <ac:chgData name="Archita Ray" userId="13c63715-1b6f-4d2d-bd4d-0082b0974ab3" providerId="ADAL" clId="{9200E729-1091-4431-AEE3-8A5886FA1964}" dt="2024-02-19T23:54:52.601" v="1063" actId="208"/>
          <ac:spMkLst>
            <pc:docMk/>
            <pc:sldMk cId="3856469834" sldId="340"/>
            <ac:spMk id="1154" creationId="{8FDFFDAA-E450-5A04-857D-027ACBAD70A3}"/>
          </ac:spMkLst>
        </pc:spChg>
        <pc:spChg chg="mod">
          <ac:chgData name="Archita Ray" userId="13c63715-1b6f-4d2d-bd4d-0082b0974ab3" providerId="ADAL" clId="{9200E729-1091-4431-AEE3-8A5886FA1964}" dt="2024-02-19T23:54:52.601" v="1063" actId="208"/>
          <ac:spMkLst>
            <pc:docMk/>
            <pc:sldMk cId="3856469834" sldId="340"/>
            <ac:spMk id="1155" creationId="{7A4724C8-E630-A683-E2A9-72F03D8AD7F8}"/>
          </ac:spMkLst>
        </pc:spChg>
        <pc:spChg chg="mod">
          <ac:chgData name="Archita Ray" userId="13c63715-1b6f-4d2d-bd4d-0082b0974ab3" providerId="ADAL" clId="{9200E729-1091-4431-AEE3-8A5886FA1964}" dt="2024-02-19T23:54:52.601" v="1063" actId="208"/>
          <ac:spMkLst>
            <pc:docMk/>
            <pc:sldMk cId="3856469834" sldId="340"/>
            <ac:spMk id="1156" creationId="{3A5CF587-1C17-D532-1118-67F43FB789B8}"/>
          </ac:spMkLst>
        </pc:spChg>
        <pc:spChg chg="mod">
          <ac:chgData name="Archita Ray" userId="13c63715-1b6f-4d2d-bd4d-0082b0974ab3" providerId="ADAL" clId="{9200E729-1091-4431-AEE3-8A5886FA1964}" dt="2024-02-19T23:54:52.601" v="1063" actId="208"/>
          <ac:spMkLst>
            <pc:docMk/>
            <pc:sldMk cId="3856469834" sldId="340"/>
            <ac:spMk id="1157" creationId="{6FDB5CD4-AF8D-DF18-A3DC-5E87893EA7F9}"/>
          </ac:spMkLst>
        </pc:spChg>
        <pc:spChg chg="mod">
          <ac:chgData name="Archita Ray" userId="13c63715-1b6f-4d2d-bd4d-0082b0974ab3" providerId="ADAL" clId="{9200E729-1091-4431-AEE3-8A5886FA1964}" dt="2024-02-19T23:54:52.601" v="1063" actId="208"/>
          <ac:spMkLst>
            <pc:docMk/>
            <pc:sldMk cId="3856469834" sldId="340"/>
            <ac:spMk id="1158" creationId="{FFDB5F51-E682-8114-8CDA-27C4349DCC32}"/>
          </ac:spMkLst>
        </pc:spChg>
        <pc:spChg chg="mod">
          <ac:chgData name="Archita Ray" userId="13c63715-1b6f-4d2d-bd4d-0082b0974ab3" providerId="ADAL" clId="{9200E729-1091-4431-AEE3-8A5886FA1964}" dt="2024-02-19T23:54:52.601" v="1063" actId="208"/>
          <ac:spMkLst>
            <pc:docMk/>
            <pc:sldMk cId="3856469834" sldId="340"/>
            <ac:spMk id="1159" creationId="{14A0FD4E-EF8F-64DF-1598-7D12BEEFCAE1}"/>
          </ac:spMkLst>
        </pc:spChg>
        <pc:spChg chg="mod">
          <ac:chgData name="Archita Ray" userId="13c63715-1b6f-4d2d-bd4d-0082b0974ab3" providerId="ADAL" clId="{9200E729-1091-4431-AEE3-8A5886FA1964}" dt="2024-02-19T23:54:52.601" v="1063" actId="208"/>
          <ac:spMkLst>
            <pc:docMk/>
            <pc:sldMk cId="3856469834" sldId="340"/>
            <ac:spMk id="1160" creationId="{239C6799-6C37-CE44-612E-CC46A457C309}"/>
          </ac:spMkLst>
        </pc:spChg>
        <pc:spChg chg="mod">
          <ac:chgData name="Archita Ray" userId="13c63715-1b6f-4d2d-bd4d-0082b0974ab3" providerId="ADAL" clId="{9200E729-1091-4431-AEE3-8A5886FA1964}" dt="2024-02-19T23:54:52.601" v="1063" actId="208"/>
          <ac:spMkLst>
            <pc:docMk/>
            <pc:sldMk cId="3856469834" sldId="340"/>
            <ac:spMk id="1161" creationId="{08ED2283-307B-D93B-EC9F-2531E4A3BDB9}"/>
          </ac:spMkLst>
        </pc:spChg>
        <pc:spChg chg="mod">
          <ac:chgData name="Archita Ray" userId="13c63715-1b6f-4d2d-bd4d-0082b0974ab3" providerId="ADAL" clId="{9200E729-1091-4431-AEE3-8A5886FA1964}" dt="2024-02-19T23:54:52.601" v="1063" actId="208"/>
          <ac:spMkLst>
            <pc:docMk/>
            <pc:sldMk cId="3856469834" sldId="340"/>
            <ac:spMk id="1162" creationId="{D10A903D-734D-203B-648C-5EB9C132C3A3}"/>
          </ac:spMkLst>
        </pc:spChg>
        <pc:spChg chg="mod">
          <ac:chgData name="Archita Ray" userId="13c63715-1b6f-4d2d-bd4d-0082b0974ab3" providerId="ADAL" clId="{9200E729-1091-4431-AEE3-8A5886FA1964}" dt="2024-02-19T23:54:52.601" v="1063" actId="208"/>
          <ac:spMkLst>
            <pc:docMk/>
            <pc:sldMk cId="3856469834" sldId="340"/>
            <ac:spMk id="1163" creationId="{8EA4214F-1348-3F72-AA98-5B77572F8D87}"/>
          </ac:spMkLst>
        </pc:spChg>
        <pc:spChg chg="mod">
          <ac:chgData name="Archita Ray" userId="13c63715-1b6f-4d2d-bd4d-0082b0974ab3" providerId="ADAL" clId="{9200E729-1091-4431-AEE3-8A5886FA1964}" dt="2024-02-19T23:54:52.601" v="1063" actId="208"/>
          <ac:spMkLst>
            <pc:docMk/>
            <pc:sldMk cId="3856469834" sldId="340"/>
            <ac:spMk id="1164" creationId="{9655FF21-A6F4-D5BB-6F8D-F9F8F1BFB9C4}"/>
          </ac:spMkLst>
        </pc:spChg>
        <pc:spChg chg="mod">
          <ac:chgData name="Archita Ray" userId="13c63715-1b6f-4d2d-bd4d-0082b0974ab3" providerId="ADAL" clId="{9200E729-1091-4431-AEE3-8A5886FA1964}" dt="2024-02-19T23:54:52.601" v="1063" actId="208"/>
          <ac:spMkLst>
            <pc:docMk/>
            <pc:sldMk cId="3856469834" sldId="340"/>
            <ac:spMk id="1165" creationId="{84ADD5E3-BBAA-2F40-5C1D-D1365F438D97}"/>
          </ac:spMkLst>
        </pc:spChg>
        <pc:spChg chg="mod">
          <ac:chgData name="Archita Ray" userId="13c63715-1b6f-4d2d-bd4d-0082b0974ab3" providerId="ADAL" clId="{9200E729-1091-4431-AEE3-8A5886FA1964}" dt="2024-02-19T23:54:52.601" v="1063" actId="208"/>
          <ac:spMkLst>
            <pc:docMk/>
            <pc:sldMk cId="3856469834" sldId="340"/>
            <ac:spMk id="1166" creationId="{92513C33-FCB0-F3EC-F760-1D2F815A66A5}"/>
          </ac:spMkLst>
        </pc:spChg>
        <pc:spChg chg="mod">
          <ac:chgData name="Archita Ray" userId="13c63715-1b6f-4d2d-bd4d-0082b0974ab3" providerId="ADAL" clId="{9200E729-1091-4431-AEE3-8A5886FA1964}" dt="2024-02-19T23:54:52.601" v="1063" actId="208"/>
          <ac:spMkLst>
            <pc:docMk/>
            <pc:sldMk cId="3856469834" sldId="340"/>
            <ac:spMk id="1167" creationId="{4F24E623-1036-0A1E-4DCA-D8FAB7CBF0F5}"/>
          </ac:spMkLst>
        </pc:spChg>
        <pc:spChg chg="mod">
          <ac:chgData name="Archita Ray" userId="13c63715-1b6f-4d2d-bd4d-0082b0974ab3" providerId="ADAL" clId="{9200E729-1091-4431-AEE3-8A5886FA1964}" dt="2024-02-19T23:54:52.601" v="1063" actId="208"/>
          <ac:spMkLst>
            <pc:docMk/>
            <pc:sldMk cId="3856469834" sldId="340"/>
            <ac:spMk id="1168" creationId="{99FF8020-D4DC-B25D-8502-AE36646C80A6}"/>
          </ac:spMkLst>
        </pc:spChg>
        <pc:spChg chg="mod">
          <ac:chgData name="Archita Ray" userId="13c63715-1b6f-4d2d-bd4d-0082b0974ab3" providerId="ADAL" clId="{9200E729-1091-4431-AEE3-8A5886FA1964}" dt="2024-02-19T23:54:52.601" v="1063" actId="208"/>
          <ac:spMkLst>
            <pc:docMk/>
            <pc:sldMk cId="3856469834" sldId="340"/>
            <ac:spMk id="1169" creationId="{2A98A4E6-5ACF-8E76-D823-EF59D014E84D}"/>
          </ac:spMkLst>
        </pc:spChg>
        <pc:spChg chg="mod">
          <ac:chgData name="Archita Ray" userId="13c63715-1b6f-4d2d-bd4d-0082b0974ab3" providerId="ADAL" clId="{9200E729-1091-4431-AEE3-8A5886FA1964}" dt="2024-02-19T23:54:52.601" v="1063" actId="208"/>
          <ac:spMkLst>
            <pc:docMk/>
            <pc:sldMk cId="3856469834" sldId="340"/>
            <ac:spMk id="1170" creationId="{0C427FB9-FE64-829C-9084-BCF74B8D6839}"/>
          </ac:spMkLst>
        </pc:spChg>
        <pc:spChg chg="mod">
          <ac:chgData name="Archita Ray" userId="13c63715-1b6f-4d2d-bd4d-0082b0974ab3" providerId="ADAL" clId="{9200E729-1091-4431-AEE3-8A5886FA1964}" dt="2024-02-19T23:54:52.601" v="1063" actId="208"/>
          <ac:spMkLst>
            <pc:docMk/>
            <pc:sldMk cId="3856469834" sldId="340"/>
            <ac:spMk id="1171" creationId="{25E1CDD5-B462-0919-54C9-722FD53153FB}"/>
          </ac:spMkLst>
        </pc:spChg>
        <pc:spChg chg="mod">
          <ac:chgData name="Archita Ray" userId="13c63715-1b6f-4d2d-bd4d-0082b0974ab3" providerId="ADAL" clId="{9200E729-1091-4431-AEE3-8A5886FA1964}" dt="2024-02-19T23:54:52.601" v="1063" actId="208"/>
          <ac:spMkLst>
            <pc:docMk/>
            <pc:sldMk cId="3856469834" sldId="340"/>
            <ac:spMk id="1172" creationId="{E86624D8-F560-8566-755E-C9FC40048028}"/>
          </ac:spMkLst>
        </pc:spChg>
      </pc:sldChg>
      <pc:sldChg chg="addSp delSp modSp new mod ord">
        <pc:chgData name="Archita Ray" userId="13c63715-1b6f-4d2d-bd4d-0082b0974ab3" providerId="ADAL" clId="{9200E729-1091-4431-AEE3-8A5886FA1964}" dt="2024-02-19T23:49:41.720" v="785" actId="207"/>
        <pc:sldMkLst>
          <pc:docMk/>
          <pc:sldMk cId="230166430" sldId="341"/>
        </pc:sldMkLst>
        <pc:spChg chg="mod">
          <ac:chgData name="Archita Ray" userId="13c63715-1b6f-4d2d-bd4d-0082b0974ab3" providerId="ADAL" clId="{9200E729-1091-4431-AEE3-8A5886FA1964}" dt="2024-02-19T23:14:36.350" v="262" actId="1076"/>
          <ac:spMkLst>
            <pc:docMk/>
            <pc:sldMk cId="230166430" sldId="341"/>
            <ac:spMk id="2" creationId="{B9B64E9A-0D66-F4AE-3271-ACD3C57674B9}"/>
          </ac:spMkLst>
        </pc:spChg>
        <pc:spChg chg="mod">
          <ac:chgData name="Archita Ray" userId="13c63715-1b6f-4d2d-bd4d-0082b0974ab3" providerId="ADAL" clId="{9200E729-1091-4431-AEE3-8A5886FA1964}" dt="2024-02-19T23:10:49.743" v="247"/>
          <ac:spMkLst>
            <pc:docMk/>
            <pc:sldMk cId="230166430" sldId="341"/>
            <ac:spMk id="4" creationId="{29D86884-1DDC-01BB-FF89-CCAF7EDC8FF6}"/>
          </ac:spMkLst>
        </pc:spChg>
        <pc:spChg chg="mod">
          <ac:chgData name="Archita Ray" userId="13c63715-1b6f-4d2d-bd4d-0082b0974ab3" providerId="ADAL" clId="{9200E729-1091-4431-AEE3-8A5886FA1964}" dt="2024-02-19T23:10:49.743" v="247"/>
          <ac:spMkLst>
            <pc:docMk/>
            <pc:sldMk cId="230166430" sldId="341"/>
            <ac:spMk id="5" creationId="{854D8A89-5A2D-4930-687F-F906FDAED01E}"/>
          </ac:spMkLst>
        </pc:spChg>
        <pc:spChg chg="mod">
          <ac:chgData name="Archita Ray" userId="13c63715-1b6f-4d2d-bd4d-0082b0974ab3" providerId="ADAL" clId="{9200E729-1091-4431-AEE3-8A5886FA1964}" dt="2024-02-19T23:10:49.743" v="247"/>
          <ac:spMkLst>
            <pc:docMk/>
            <pc:sldMk cId="230166430" sldId="341"/>
            <ac:spMk id="6" creationId="{F28CF506-5EF5-EF7D-B86F-03E94B13027E}"/>
          </ac:spMkLst>
        </pc:spChg>
        <pc:spChg chg="mod">
          <ac:chgData name="Archita Ray" userId="13c63715-1b6f-4d2d-bd4d-0082b0974ab3" providerId="ADAL" clId="{9200E729-1091-4431-AEE3-8A5886FA1964}" dt="2024-02-19T23:10:49.743" v="247"/>
          <ac:spMkLst>
            <pc:docMk/>
            <pc:sldMk cId="230166430" sldId="341"/>
            <ac:spMk id="7" creationId="{18090F70-B8AD-B933-2975-2E40E2C372E3}"/>
          </ac:spMkLst>
        </pc:spChg>
        <pc:spChg chg="mod">
          <ac:chgData name="Archita Ray" userId="13c63715-1b6f-4d2d-bd4d-0082b0974ab3" providerId="ADAL" clId="{9200E729-1091-4431-AEE3-8A5886FA1964}" dt="2024-02-19T23:10:49.743" v="247"/>
          <ac:spMkLst>
            <pc:docMk/>
            <pc:sldMk cId="230166430" sldId="341"/>
            <ac:spMk id="8" creationId="{2034ED6A-5B45-FC0E-AD64-2C3D0EE5FE05}"/>
          </ac:spMkLst>
        </pc:spChg>
        <pc:spChg chg="mod">
          <ac:chgData name="Archita Ray" userId="13c63715-1b6f-4d2d-bd4d-0082b0974ab3" providerId="ADAL" clId="{9200E729-1091-4431-AEE3-8A5886FA1964}" dt="2024-02-19T23:10:49.743" v="247"/>
          <ac:spMkLst>
            <pc:docMk/>
            <pc:sldMk cId="230166430" sldId="341"/>
            <ac:spMk id="9" creationId="{B7A51590-F236-930A-2976-15CAF567B4F1}"/>
          </ac:spMkLst>
        </pc:spChg>
        <pc:spChg chg="mod">
          <ac:chgData name="Archita Ray" userId="13c63715-1b6f-4d2d-bd4d-0082b0974ab3" providerId="ADAL" clId="{9200E729-1091-4431-AEE3-8A5886FA1964}" dt="2024-02-19T23:10:49.743" v="247"/>
          <ac:spMkLst>
            <pc:docMk/>
            <pc:sldMk cId="230166430" sldId="341"/>
            <ac:spMk id="10" creationId="{91C88625-B901-2C29-F36B-E014094DFA05}"/>
          </ac:spMkLst>
        </pc:spChg>
        <pc:spChg chg="mod">
          <ac:chgData name="Archita Ray" userId="13c63715-1b6f-4d2d-bd4d-0082b0974ab3" providerId="ADAL" clId="{9200E729-1091-4431-AEE3-8A5886FA1964}" dt="2024-02-19T23:10:49.743" v="247"/>
          <ac:spMkLst>
            <pc:docMk/>
            <pc:sldMk cId="230166430" sldId="341"/>
            <ac:spMk id="11" creationId="{6374839D-7C05-D05D-9331-0300C4CB098A}"/>
          </ac:spMkLst>
        </pc:spChg>
        <pc:spChg chg="mod">
          <ac:chgData name="Archita Ray" userId="13c63715-1b6f-4d2d-bd4d-0082b0974ab3" providerId="ADAL" clId="{9200E729-1091-4431-AEE3-8A5886FA1964}" dt="2024-02-19T23:10:49.743" v="247"/>
          <ac:spMkLst>
            <pc:docMk/>
            <pc:sldMk cId="230166430" sldId="341"/>
            <ac:spMk id="12" creationId="{E47507A0-D7C6-5423-8F05-1989B0CDFFD9}"/>
          </ac:spMkLst>
        </pc:spChg>
        <pc:spChg chg="mod">
          <ac:chgData name="Archita Ray" userId="13c63715-1b6f-4d2d-bd4d-0082b0974ab3" providerId="ADAL" clId="{9200E729-1091-4431-AEE3-8A5886FA1964}" dt="2024-02-19T23:10:49.743" v="247"/>
          <ac:spMkLst>
            <pc:docMk/>
            <pc:sldMk cId="230166430" sldId="341"/>
            <ac:spMk id="13" creationId="{7E1B99E5-2504-71DF-269D-F74E9DDE2703}"/>
          </ac:spMkLst>
        </pc:spChg>
        <pc:spChg chg="mod">
          <ac:chgData name="Archita Ray" userId="13c63715-1b6f-4d2d-bd4d-0082b0974ab3" providerId="ADAL" clId="{9200E729-1091-4431-AEE3-8A5886FA1964}" dt="2024-02-19T23:10:49.743" v="247"/>
          <ac:spMkLst>
            <pc:docMk/>
            <pc:sldMk cId="230166430" sldId="341"/>
            <ac:spMk id="14" creationId="{979194E0-CA55-817C-1E8D-9EC55ADF6D7F}"/>
          </ac:spMkLst>
        </pc:spChg>
        <pc:spChg chg="mod">
          <ac:chgData name="Archita Ray" userId="13c63715-1b6f-4d2d-bd4d-0082b0974ab3" providerId="ADAL" clId="{9200E729-1091-4431-AEE3-8A5886FA1964}" dt="2024-02-19T23:10:49.743" v="247"/>
          <ac:spMkLst>
            <pc:docMk/>
            <pc:sldMk cId="230166430" sldId="341"/>
            <ac:spMk id="15" creationId="{53BAD219-F944-907C-B8FA-6B29E8DF31DC}"/>
          </ac:spMkLst>
        </pc:spChg>
        <pc:spChg chg="mod">
          <ac:chgData name="Archita Ray" userId="13c63715-1b6f-4d2d-bd4d-0082b0974ab3" providerId="ADAL" clId="{9200E729-1091-4431-AEE3-8A5886FA1964}" dt="2024-02-19T23:10:49.743" v="247"/>
          <ac:spMkLst>
            <pc:docMk/>
            <pc:sldMk cId="230166430" sldId="341"/>
            <ac:spMk id="16" creationId="{D5313F2E-90BB-0608-586F-91F668001B26}"/>
          </ac:spMkLst>
        </pc:spChg>
        <pc:spChg chg="mod">
          <ac:chgData name="Archita Ray" userId="13c63715-1b6f-4d2d-bd4d-0082b0974ab3" providerId="ADAL" clId="{9200E729-1091-4431-AEE3-8A5886FA1964}" dt="2024-02-19T23:10:49.743" v="247"/>
          <ac:spMkLst>
            <pc:docMk/>
            <pc:sldMk cId="230166430" sldId="341"/>
            <ac:spMk id="17" creationId="{7FECB43E-3F07-A3F0-EDCC-90545D1CB43E}"/>
          </ac:spMkLst>
        </pc:spChg>
        <pc:spChg chg="mod">
          <ac:chgData name="Archita Ray" userId="13c63715-1b6f-4d2d-bd4d-0082b0974ab3" providerId="ADAL" clId="{9200E729-1091-4431-AEE3-8A5886FA1964}" dt="2024-02-19T23:10:49.743" v="247"/>
          <ac:spMkLst>
            <pc:docMk/>
            <pc:sldMk cId="230166430" sldId="341"/>
            <ac:spMk id="18" creationId="{309066B9-A5E1-BE02-D5A2-A65E6284F70D}"/>
          </ac:spMkLst>
        </pc:spChg>
        <pc:spChg chg="mod">
          <ac:chgData name="Archita Ray" userId="13c63715-1b6f-4d2d-bd4d-0082b0974ab3" providerId="ADAL" clId="{9200E729-1091-4431-AEE3-8A5886FA1964}" dt="2024-02-19T23:10:49.743" v="247"/>
          <ac:spMkLst>
            <pc:docMk/>
            <pc:sldMk cId="230166430" sldId="341"/>
            <ac:spMk id="19" creationId="{C35F734F-31B6-1E5B-64FE-07787D30FE76}"/>
          </ac:spMkLst>
        </pc:spChg>
        <pc:spChg chg="mod">
          <ac:chgData name="Archita Ray" userId="13c63715-1b6f-4d2d-bd4d-0082b0974ab3" providerId="ADAL" clId="{9200E729-1091-4431-AEE3-8A5886FA1964}" dt="2024-02-19T23:10:49.743" v="247"/>
          <ac:spMkLst>
            <pc:docMk/>
            <pc:sldMk cId="230166430" sldId="341"/>
            <ac:spMk id="20" creationId="{D55B6C0B-33C3-B27C-0EFE-8749919A8BFA}"/>
          </ac:spMkLst>
        </pc:spChg>
        <pc:spChg chg="mod">
          <ac:chgData name="Archita Ray" userId="13c63715-1b6f-4d2d-bd4d-0082b0974ab3" providerId="ADAL" clId="{9200E729-1091-4431-AEE3-8A5886FA1964}" dt="2024-02-19T23:10:49.743" v="247"/>
          <ac:spMkLst>
            <pc:docMk/>
            <pc:sldMk cId="230166430" sldId="341"/>
            <ac:spMk id="21" creationId="{0E8C4339-1D8B-8F12-59C9-B73A9B9CF127}"/>
          </ac:spMkLst>
        </pc:spChg>
        <pc:spChg chg="mod">
          <ac:chgData name="Archita Ray" userId="13c63715-1b6f-4d2d-bd4d-0082b0974ab3" providerId="ADAL" clId="{9200E729-1091-4431-AEE3-8A5886FA1964}" dt="2024-02-19T23:10:49.743" v="247"/>
          <ac:spMkLst>
            <pc:docMk/>
            <pc:sldMk cId="230166430" sldId="341"/>
            <ac:spMk id="22" creationId="{FEABF6A4-2AB9-471E-3C58-E759FABA840A}"/>
          </ac:spMkLst>
        </pc:spChg>
        <pc:spChg chg="mod">
          <ac:chgData name="Archita Ray" userId="13c63715-1b6f-4d2d-bd4d-0082b0974ab3" providerId="ADAL" clId="{9200E729-1091-4431-AEE3-8A5886FA1964}" dt="2024-02-19T23:10:49.743" v="247"/>
          <ac:spMkLst>
            <pc:docMk/>
            <pc:sldMk cId="230166430" sldId="341"/>
            <ac:spMk id="23" creationId="{43AF6EEA-2A2C-A14D-09AF-FC2B0A30A28E}"/>
          </ac:spMkLst>
        </pc:spChg>
        <pc:spChg chg="mod">
          <ac:chgData name="Archita Ray" userId="13c63715-1b6f-4d2d-bd4d-0082b0974ab3" providerId="ADAL" clId="{9200E729-1091-4431-AEE3-8A5886FA1964}" dt="2024-02-19T23:10:49.743" v="247"/>
          <ac:spMkLst>
            <pc:docMk/>
            <pc:sldMk cId="230166430" sldId="341"/>
            <ac:spMk id="24" creationId="{BD8782CA-303E-8C04-37DA-DFBED2D81586}"/>
          </ac:spMkLst>
        </pc:spChg>
        <pc:spChg chg="mod">
          <ac:chgData name="Archita Ray" userId="13c63715-1b6f-4d2d-bd4d-0082b0974ab3" providerId="ADAL" clId="{9200E729-1091-4431-AEE3-8A5886FA1964}" dt="2024-02-19T23:10:49.743" v="247"/>
          <ac:spMkLst>
            <pc:docMk/>
            <pc:sldMk cId="230166430" sldId="341"/>
            <ac:spMk id="25" creationId="{A2D6C75F-377B-EF13-9D6E-BAFBA3E48907}"/>
          </ac:spMkLst>
        </pc:spChg>
        <pc:spChg chg="mod">
          <ac:chgData name="Archita Ray" userId="13c63715-1b6f-4d2d-bd4d-0082b0974ab3" providerId="ADAL" clId="{9200E729-1091-4431-AEE3-8A5886FA1964}" dt="2024-02-19T23:10:49.743" v="247"/>
          <ac:spMkLst>
            <pc:docMk/>
            <pc:sldMk cId="230166430" sldId="341"/>
            <ac:spMk id="26" creationId="{DCCF00DB-7CCC-EE5A-AE32-AC71629AD8BF}"/>
          </ac:spMkLst>
        </pc:spChg>
        <pc:spChg chg="mod">
          <ac:chgData name="Archita Ray" userId="13c63715-1b6f-4d2d-bd4d-0082b0974ab3" providerId="ADAL" clId="{9200E729-1091-4431-AEE3-8A5886FA1964}" dt="2024-02-19T23:10:49.743" v="247"/>
          <ac:spMkLst>
            <pc:docMk/>
            <pc:sldMk cId="230166430" sldId="341"/>
            <ac:spMk id="27" creationId="{EA013F5A-4288-B68E-A8AB-8389143585EC}"/>
          </ac:spMkLst>
        </pc:spChg>
        <pc:spChg chg="mod">
          <ac:chgData name="Archita Ray" userId="13c63715-1b6f-4d2d-bd4d-0082b0974ab3" providerId="ADAL" clId="{9200E729-1091-4431-AEE3-8A5886FA1964}" dt="2024-02-19T23:10:49.743" v="247"/>
          <ac:spMkLst>
            <pc:docMk/>
            <pc:sldMk cId="230166430" sldId="341"/>
            <ac:spMk id="28" creationId="{8041D3C4-FD82-5DF3-606E-0AFF7D63A016}"/>
          </ac:spMkLst>
        </pc:spChg>
        <pc:spChg chg="mod">
          <ac:chgData name="Archita Ray" userId="13c63715-1b6f-4d2d-bd4d-0082b0974ab3" providerId="ADAL" clId="{9200E729-1091-4431-AEE3-8A5886FA1964}" dt="2024-02-19T23:10:49.743" v="247"/>
          <ac:spMkLst>
            <pc:docMk/>
            <pc:sldMk cId="230166430" sldId="341"/>
            <ac:spMk id="29" creationId="{48033814-BAE8-0438-1C33-549C92D8BEBC}"/>
          </ac:spMkLst>
        </pc:spChg>
        <pc:spChg chg="mod">
          <ac:chgData name="Archita Ray" userId="13c63715-1b6f-4d2d-bd4d-0082b0974ab3" providerId="ADAL" clId="{9200E729-1091-4431-AEE3-8A5886FA1964}" dt="2024-02-19T23:10:49.743" v="247"/>
          <ac:spMkLst>
            <pc:docMk/>
            <pc:sldMk cId="230166430" sldId="341"/>
            <ac:spMk id="30" creationId="{05745992-0F8D-321B-48FB-56BDC8F90944}"/>
          </ac:spMkLst>
        </pc:spChg>
        <pc:spChg chg="mod">
          <ac:chgData name="Archita Ray" userId="13c63715-1b6f-4d2d-bd4d-0082b0974ab3" providerId="ADAL" clId="{9200E729-1091-4431-AEE3-8A5886FA1964}" dt="2024-02-19T23:10:49.743" v="247"/>
          <ac:spMkLst>
            <pc:docMk/>
            <pc:sldMk cId="230166430" sldId="341"/>
            <ac:spMk id="31" creationId="{B59E15C7-00E4-D91A-E236-C69FE35E684A}"/>
          </ac:spMkLst>
        </pc:spChg>
        <pc:spChg chg="mod">
          <ac:chgData name="Archita Ray" userId="13c63715-1b6f-4d2d-bd4d-0082b0974ab3" providerId="ADAL" clId="{9200E729-1091-4431-AEE3-8A5886FA1964}" dt="2024-02-19T23:10:49.743" v="247"/>
          <ac:spMkLst>
            <pc:docMk/>
            <pc:sldMk cId="230166430" sldId="341"/>
            <ac:spMk id="32" creationId="{545445F3-003F-BE4B-5122-9CD0964BA711}"/>
          </ac:spMkLst>
        </pc:spChg>
        <pc:spChg chg="mod">
          <ac:chgData name="Archita Ray" userId="13c63715-1b6f-4d2d-bd4d-0082b0974ab3" providerId="ADAL" clId="{9200E729-1091-4431-AEE3-8A5886FA1964}" dt="2024-02-19T23:10:49.743" v="247"/>
          <ac:spMkLst>
            <pc:docMk/>
            <pc:sldMk cId="230166430" sldId="341"/>
            <ac:spMk id="33" creationId="{6072E12C-0996-7DCF-7A40-C185E376A020}"/>
          </ac:spMkLst>
        </pc:spChg>
        <pc:spChg chg="mod">
          <ac:chgData name="Archita Ray" userId="13c63715-1b6f-4d2d-bd4d-0082b0974ab3" providerId="ADAL" clId="{9200E729-1091-4431-AEE3-8A5886FA1964}" dt="2024-02-19T23:10:49.743" v="247"/>
          <ac:spMkLst>
            <pc:docMk/>
            <pc:sldMk cId="230166430" sldId="341"/>
            <ac:spMk id="34" creationId="{D6BE0C8F-275D-52D9-7EBF-400D866AC132}"/>
          </ac:spMkLst>
        </pc:spChg>
        <pc:spChg chg="mod">
          <ac:chgData name="Archita Ray" userId="13c63715-1b6f-4d2d-bd4d-0082b0974ab3" providerId="ADAL" clId="{9200E729-1091-4431-AEE3-8A5886FA1964}" dt="2024-02-19T23:10:49.743" v="247"/>
          <ac:spMkLst>
            <pc:docMk/>
            <pc:sldMk cId="230166430" sldId="341"/>
            <ac:spMk id="35" creationId="{87F25192-E0F7-7A61-4AFE-A54F5F661A1B}"/>
          </ac:spMkLst>
        </pc:spChg>
        <pc:spChg chg="mod">
          <ac:chgData name="Archita Ray" userId="13c63715-1b6f-4d2d-bd4d-0082b0974ab3" providerId="ADAL" clId="{9200E729-1091-4431-AEE3-8A5886FA1964}" dt="2024-02-19T23:10:49.743" v="247"/>
          <ac:spMkLst>
            <pc:docMk/>
            <pc:sldMk cId="230166430" sldId="341"/>
            <ac:spMk id="36" creationId="{48F44CD8-B41C-2051-0AF5-D04BED6C7C52}"/>
          </ac:spMkLst>
        </pc:spChg>
        <pc:spChg chg="mod">
          <ac:chgData name="Archita Ray" userId="13c63715-1b6f-4d2d-bd4d-0082b0974ab3" providerId="ADAL" clId="{9200E729-1091-4431-AEE3-8A5886FA1964}" dt="2024-02-19T23:10:49.743" v="247"/>
          <ac:spMkLst>
            <pc:docMk/>
            <pc:sldMk cId="230166430" sldId="341"/>
            <ac:spMk id="37" creationId="{089AA244-77E0-1AE4-498B-4D68047BCD4A}"/>
          </ac:spMkLst>
        </pc:spChg>
        <pc:spChg chg="mod">
          <ac:chgData name="Archita Ray" userId="13c63715-1b6f-4d2d-bd4d-0082b0974ab3" providerId="ADAL" clId="{9200E729-1091-4431-AEE3-8A5886FA1964}" dt="2024-02-19T23:10:49.743" v="247"/>
          <ac:spMkLst>
            <pc:docMk/>
            <pc:sldMk cId="230166430" sldId="341"/>
            <ac:spMk id="38" creationId="{EC7600B8-FD10-0D22-01B2-1C99BB652067}"/>
          </ac:spMkLst>
        </pc:spChg>
        <pc:spChg chg="mod">
          <ac:chgData name="Archita Ray" userId="13c63715-1b6f-4d2d-bd4d-0082b0974ab3" providerId="ADAL" clId="{9200E729-1091-4431-AEE3-8A5886FA1964}" dt="2024-02-19T23:10:49.743" v="247"/>
          <ac:spMkLst>
            <pc:docMk/>
            <pc:sldMk cId="230166430" sldId="341"/>
            <ac:spMk id="39" creationId="{95D72140-00E5-9A04-53D1-99D889A7D10A}"/>
          </ac:spMkLst>
        </pc:spChg>
        <pc:spChg chg="mod">
          <ac:chgData name="Archita Ray" userId="13c63715-1b6f-4d2d-bd4d-0082b0974ab3" providerId="ADAL" clId="{9200E729-1091-4431-AEE3-8A5886FA1964}" dt="2024-02-19T23:10:49.743" v="247"/>
          <ac:spMkLst>
            <pc:docMk/>
            <pc:sldMk cId="230166430" sldId="341"/>
            <ac:spMk id="40" creationId="{B109D440-E434-308F-568A-84F9492C43C6}"/>
          </ac:spMkLst>
        </pc:spChg>
        <pc:spChg chg="mod">
          <ac:chgData name="Archita Ray" userId="13c63715-1b6f-4d2d-bd4d-0082b0974ab3" providerId="ADAL" clId="{9200E729-1091-4431-AEE3-8A5886FA1964}" dt="2024-02-19T23:10:49.743" v="247"/>
          <ac:spMkLst>
            <pc:docMk/>
            <pc:sldMk cId="230166430" sldId="341"/>
            <ac:spMk id="41" creationId="{DBF94D0F-F275-AC70-5490-2EA23351205E}"/>
          </ac:spMkLst>
        </pc:spChg>
        <pc:spChg chg="mod">
          <ac:chgData name="Archita Ray" userId="13c63715-1b6f-4d2d-bd4d-0082b0974ab3" providerId="ADAL" clId="{9200E729-1091-4431-AEE3-8A5886FA1964}" dt="2024-02-19T23:10:49.743" v="247"/>
          <ac:spMkLst>
            <pc:docMk/>
            <pc:sldMk cId="230166430" sldId="341"/>
            <ac:spMk id="42" creationId="{B9886A29-67E5-8D0D-5281-05E14C906DF2}"/>
          </ac:spMkLst>
        </pc:spChg>
        <pc:spChg chg="mod">
          <ac:chgData name="Archita Ray" userId="13c63715-1b6f-4d2d-bd4d-0082b0974ab3" providerId="ADAL" clId="{9200E729-1091-4431-AEE3-8A5886FA1964}" dt="2024-02-19T23:10:49.743" v="247"/>
          <ac:spMkLst>
            <pc:docMk/>
            <pc:sldMk cId="230166430" sldId="341"/>
            <ac:spMk id="43" creationId="{65EF1969-F3E9-C40F-26B1-2A22A9063F38}"/>
          </ac:spMkLst>
        </pc:spChg>
        <pc:spChg chg="mod">
          <ac:chgData name="Archita Ray" userId="13c63715-1b6f-4d2d-bd4d-0082b0974ab3" providerId="ADAL" clId="{9200E729-1091-4431-AEE3-8A5886FA1964}" dt="2024-02-19T23:10:49.743" v="247"/>
          <ac:spMkLst>
            <pc:docMk/>
            <pc:sldMk cId="230166430" sldId="341"/>
            <ac:spMk id="44" creationId="{342185AE-B8C6-77E6-F030-23AE39A1596B}"/>
          </ac:spMkLst>
        </pc:spChg>
        <pc:spChg chg="mod">
          <ac:chgData name="Archita Ray" userId="13c63715-1b6f-4d2d-bd4d-0082b0974ab3" providerId="ADAL" clId="{9200E729-1091-4431-AEE3-8A5886FA1964}" dt="2024-02-19T23:10:49.743" v="247"/>
          <ac:spMkLst>
            <pc:docMk/>
            <pc:sldMk cId="230166430" sldId="341"/>
            <ac:spMk id="45" creationId="{96E7C1FB-9180-9698-8405-5344807F7175}"/>
          </ac:spMkLst>
        </pc:spChg>
        <pc:spChg chg="mod">
          <ac:chgData name="Archita Ray" userId="13c63715-1b6f-4d2d-bd4d-0082b0974ab3" providerId="ADAL" clId="{9200E729-1091-4431-AEE3-8A5886FA1964}" dt="2024-02-19T23:10:49.743" v="247"/>
          <ac:spMkLst>
            <pc:docMk/>
            <pc:sldMk cId="230166430" sldId="341"/>
            <ac:spMk id="46" creationId="{D4B542A1-DC0F-F2D2-C55D-BCBEA980EE0E}"/>
          </ac:spMkLst>
        </pc:spChg>
        <pc:spChg chg="mod">
          <ac:chgData name="Archita Ray" userId="13c63715-1b6f-4d2d-bd4d-0082b0974ab3" providerId="ADAL" clId="{9200E729-1091-4431-AEE3-8A5886FA1964}" dt="2024-02-19T23:10:49.743" v="247"/>
          <ac:spMkLst>
            <pc:docMk/>
            <pc:sldMk cId="230166430" sldId="341"/>
            <ac:spMk id="47" creationId="{8104ED44-E978-EB60-3F4E-3D5AE4C923FC}"/>
          </ac:spMkLst>
        </pc:spChg>
        <pc:spChg chg="mod">
          <ac:chgData name="Archita Ray" userId="13c63715-1b6f-4d2d-bd4d-0082b0974ab3" providerId="ADAL" clId="{9200E729-1091-4431-AEE3-8A5886FA1964}" dt="2024-02-19T23:10:49.743" v="247"/>
          <ac:spMkLst>
            <pc:docMk/>
            <pc:sldMk cId="230166430" sldId="341"/>
            <ac:spMk id="48" creationId="{B935FEAB-55BE-9F48-63FD-D9B7F2E105E2}"/>
          </ac:spMkLst>
        </pc:spChg>
        <pc:spChg chg="mod">
          <ac:chgData name="Archita Ray" userId="13c63715-1b6f-4d2d-bd4d-0082b0974ab3" providerId="ADAL" clId="{9200E729-1091-4431-AEE3-8A5886FA1964}" dt="2024-02-19T23:10:49.743" v="247"/>
          <ac:spMkLst>
            <pc:docMk/>
            <pc:sldMk cId="230166430" sldId="341"/>
            <ac:spMk id="49" creationId="{CCA5A632-3BEB-2E3A-9F67-44EEE06C964E}"/>
          </ac:spMkLst>
        </pc:spChg>
        <pc:spChg chg="mod">
          <ac:chgData name="Archita Ray" userId="13c63715-1b6f-4d2d-bd4d-0082b0974ab3" providerId="ADAL" clId="{9200E729-1091-4431-AEE3-8A5886FA1964}" dt="2024-02-19T23:10:49.743" v="247"/>
          <ac:spMkLst>
            <pc:docMk/>
            <pc:sldMk cId="230166430" sldId="341"/>
            <ac:spMk id="50" creationId="{EB3407CA-9A64-BA9A-DCD9-674EC5AF43A7}"/>
          </ac:spMkLst>
        </pc:spChg>
        <pc:spChg chg="mod">
          <ac:chgData name="Archita Ray" userId="13c63715-1b6f-4d2d-bd4d-0082b0974ab3" providerId="ADAL" clId="{9200E729-1091-4431-AEE3-8A5886FA1964}" dt="2024-02-19T23:10:49.743" v="247"/>
          <ac:spMkLst>
            <pc:docMk/>
            <pc:sldMk cId="230166430" sldId="341"/>
            <ac:spMk id="51" creationId="{3706C839-EAB7-D043-D06A-B2D6FF1BB289}"/>
          </ac:spMkLst>
        </pc:spChg>
        <pc:spChg chg="mod">
          <ac:chgData name="Archita Ray" userId="13c63715-1b6f-4d2d-bd4d-0082b0974ab3" providerId="ADAL" clId="{9200E729-1091-4431-AEE3-8A5886FA1964}" dt="2024-02-19T23:10:49.743" v="247"/>
          <ac:spMkLst>
            <pc:docMk/>
            <pc:sldMk cId="230166430" sldId="341"/>
            <ac:spMk id="52" creationId="{335730E5-B8AF-EE9D-1427-56F7AE786267}"/>
          </ac:spMkLst>
        </pc:spChg>
        <pc:spChg chg="mod">
          <ac:chgData name="Archita Ray" userId="13c63715-1b6f-4d2d-bd4d-0082b0974ab3" providerId="ADAL" clId="{9200E729-1091-4431-AEE3-8A5886FA1964}" dt="2024-02-19T23:10:49.743" v="247"/>
          <ac:spMkLst>
            <pc:docMk/>
            <pc:sldMk cId="230166430" sldId="341"/>
            <ac:spMk id="53" creationId="{1CC547A0-3835-ACBE-A7F2-B64A5FB488FC}"/>
          </ac:spMkLst>
        </pc:spChg>
        <pc:spChg chg="mod">
          <ac:chgData name="Archita Ray" userId="13c63715-1b6f-4d2d-bd4d-0082b0974ab3" providerId="ADAL" clId="{9200E729-1091-4431-AEE3-8A5886FA1964}" dt="2024-02-19T23:10:49.743" v="247"/>
          <ac:spMkLst>
            <pc:docMk/>
            <pc:sldMk cId="230166430" sldId="341"/>
            <ac:spMk id="54" creationId="{50773AE1-A8EF-9346-D41F-6ED4C622D2BA}"/>
          </ac:spMkLst>
        </pc:spChg>
        <pc:spChg chg="mod">
          <ac:chgData name="Archita Ray" userId="13c63715-1b6f-4d2d-bd4d-0082b0974ab3" providerId="ADAL" clId="{9200E729-1091-4431-AEE3-8A5886FA1964}" dt="2024-02-19T23:10:49.743" v="247"/>
          <ac:spMkLst>
            <pc:docMk/>
            <pc:sldMk cId="230166430" sldId="341"/>
            <ac:spMk id="55" creationId="{3993E0A7-53F3-4947-1F15-A0FFB40377F5}"/>
          </ac:spMkLst>
        </pc:spChg>
        <pc:spChg chg="mod">
          <ac:chgData name="Archita Ray" userId="13c63715-1b6f-4d2d-bd4d-0082b0974ab3" providerId="ADAL" clId="{9200E729-1091-4431-AEE3-8A5886FA1964}" dt="2024-02-19T23:10:49.743" v="247"/>
          <ac:spMkLst>
            <pc:docMk/>
            <pc:sldMk cId="230166430" sldId="341"/>
            <ac:spMk id="56" creationId="{76EBCE39-C06A-200C-1B1F-DB6D4DFB2D50}"/>
          </ac:spMkLst>
        </pc:spChg>
        <pc:spChg chg="mod">
          <ac:chgData name="Archita Ray" userId="13c63715-1b6f-4d2d-bd4d-0082b0974ab3" providerId="ADAL" clId="{9200E729-1091-4431-AEE3-8A5886FA1964}" dt="2024-02-19T23:10:49.743" v="247"/>
          <ac:spMkLst>
            <pc:docMk/>
            <pc:sldMk cId="230166430" sldId="341"/>
            <ac:spMk id="57" creationId="{C88482E7-AB79-22DF-4C20-C9475FEDC532}"/>
          </ac:spMkLst>
        </pc:spChg>
        <pc:spChg chg="mod">
          <ac:chgData name="Archita Ray" userId="13c63715-1b6f-4d2d-bd4d-0082b0974ab3" providerId="ADAL" clId="{9200E729-1091-4431-AEE3-8A5886FA1964}" dt="2024-02-19T23:10:49.743" v="247"/>
          <ac:spMkLst>
            <pc:docMk/>
            <pc:sldMk cId="230166430" sldId="341"/>
            <ac:spMk id="58" creationId="{8FCEF8D9-B5FF-F1C9-9184-AE4E408610D8}"/>
          </ac:spMkLst>
        </pc:spChg>
        <pc:spChg chg="mod">
          <ac:chgData name="Archita Ray" userId="13c63715-1b6f-4d2d-bd4d-0082b0974ab3" providerId="ADAL" clId="{9200E729-1091-4431-AEE3-8A5886FA1964}" dt="2024-02-19T23:10:49.743" v="247"/>
          <ac:spMkLst>
            <pc:docMk/>
            <pc:sldMk cId="230166430" sldId="341"/>
            <ac:spMk id="59" creationId="{8B932515-24CB-147B-FC01-EF82F6E436C4}"/>
          </ac:spMkLst>
        </pc:spChg>
        <pc:spChg chg="mod">
          <ac:chgData name="Archita Ray" userId="13c63715-1b6f-4d2d-bd4d-0082b0974ab3" providerId="ADAL" clId="{9200E729-1091-4431-AEE3-8A5886FA1964}" dt="2024-02-19T23:10:49.743" v="247"/>
          <ac:spMkLst>
            <pc:docMk/>
            <pc:sldMk cId="230166430" sldId="341"/>
            <ac:spMk id="60" creationId="{33EBF923-967D-17E9-343D-ADC4A42A2C1E}"/>
          </ac:spMkLst>
        </pc:spChg>
        <pc:spChg chg="mod">
          <ac:chgData name="Archita Ray" userId="13c63715-1b6f-4d2d-bd4d-0082b0974ab3" providerId="ADAL" clId="{9200E729-1091-4431-AEE3-8A5886FA1964}" dt="2024-02-19T23:10:49.743" v="247"/>
          <ac:spMkLst>
            <pc:docMk/>
            <pc:sldMk cId="230166430" sldId="341"/>
            <ac:spMk id="61" creationId="{4007C765-858B-F826-B076-A938CCBEB752}"/>
          </ac:spMkLst>
        </pc:spChg>
        <pc:spChg chg="mod">
          <ac:chgData name="Archita Ray" userId="13c63715-1b6f-4d2d-bd4d-0082b0974ab3" providerId="ADAL" clId="{9200E729-1091-4431-AEE3-8A5886FA1964}" dt="2024-02-19T23:10:49.743" v="247"/>
          <ac:spMkLst>
            <pc:docMk/>
            <pc:sldMk cId="230166430" sldId="341"/>
            <ac:spMk id="62" creationId="{840DDCAE-003B-4D98-F0A7-C8707BBFD122}"/>
          </ac:spMkLst>
        </pc:spChg>
        <pc:spChg chg="mod">
          <ac:chgData name="Archita Ray" userId="13c63715-1b6f-4d2d-bd4d-0082b0974ab3" providerId="ADAL" clId="{9200E729-1091-4431-AEE3-8A5886FA1964}" dt="2024-02-19T23:10:49.743" v="247"/>
          <ac:spMkLst>
            <pc:docMk/>
            <pc:sldMk cId="230166430" sldId="341"/>
            <ac:spMk id="63" creationId="{86AB5288-A10A-B132-0487-8C3C0A97E6EF}"/>
          </ac:spMkLst>
        </pc:spChg>
        <pc:spChg chg="mod">
          <ac:chgData name="Archita Ray" userId="13c63715-1b6f-4d2d-bd4d-0082b0974ab3" providerId="ADAL" clId="{9200E729-1091-4431-AEE3-8A5886FA1964}" dt="2024-02-19T23:10:49.743" v="247"/>
          <ac:spMkLst>
            <pc:docMk/>
            <pc:sldMk cId="230166430" sldId="341"/>
            <ac:spMk id="64" creationId="{03C6F6E4-6C25-847A-319C-3988E6D17DAA}"/>
          </ac:spMkLst>
        </pc:spChg>
        <pc:spChg chg="mod">
          <ac:chgData name="Archita Ray" userId="13c63715-1b6f-4d2d-bd4d-0082b0974ab3" providerId="ADAL" clId="{9200E729-1091-4431-AEE3-8A5886FA1964}" dt="2024-02-19T23:10:49.743" v="247"/>
          <ac:spMkLst>
            <pc:docMk/>
            <pc:sldMk cId="230166430" sldId="341"/>
            <ac:spMk id="65" creationId="{1F0CEAAD-A59F-F507-F847-BD2411A1BE9A}"/>
          </ac:spMkLst>
        </pc:spChg>
        <pc:spChg chg="mod">
          <ac:chgData name="Archita Ray" userId="13c63715-1b6f-4d2d-bd4d-0082b0974ab3" providerId="ADAL" clId="{9200E729-1091-4431-AEE3-8A5886FA1964}" dt="2024-02-19T23:10:49.743" v="247"/>
          <ac:spMkLst>
            <pc:docMk/>
            <pc:sldMk cId="230166430" sldId="341"/>
            <ac:spMk id="66" creationId="{D198319A-0E3C-D7A8-8C03-1BC6C1133505}"/>
          </ac:spMkLst>
        </pc:spChg>
        <pc:spChg chg="mod">
          <ac:chgData name="Archita Ray" userId="13c63715-1b6f-4d2d-bd4d-0082b0974ab3" providerId="ADAL" clId="{9200E729-1091-4431-AEE3-8A5886FA1964}" dt="2024-02-19T23:10:49.743" v="247"/>
          <ac:spMkLst>
            <pc:docMk/>
            <pc:sldMk cId="230166430" sldId="341"/>
            <ac:spMk id="67" creationId="{1870A7C3-4CE1-D258-BA4D-17D6FFA9D9CE}"/>
          </ac:spMkLst>
        </pc:spChg>
        <pc:spChg chg="mod">
          <ac:chgData name="Archita Ray" userId="13c63715-1b6f-4d2d-bd4d-0082b0974ab3" providerId="ADAL" clId="{9200E729-1091-4431-AEE3-8A5886FA1964}" dt="2024-02-19T23:10:49.743" v="247"/>
          <ac:spMkLst>
            <pc:docMk/>
            <pc:sldMk cId="230166430" sldId="341"/>
            <ac:spMk id="68" creationId="{F23C5405-5564-79D0-D9DD-17261088DC15}"/>
          </ac:spMkLst>
        </pc:spChg>
        <pc:spChg chg="mod">
          <ac:chgData name="Archita Ray" userId="13c63715-1b6f-4d2d-bd4d-0082b0974ab3" providerId="ADAL" clId="{9200E729-1091-4431-AEE3-8A5886FA1964}" dt="2024-02-19T23:10:49.743" v="247"/>
          <ac:spMkLst>
            <pc:docMk/>
            <pc:sldMk cId="230166430" sldId="341"/>
            <ac:spMk id="69" creationId="{1F8C36E0-423E-1148-E51A-47A33AD3996A}"/>
          </ac:spMkLst>
        </pc:spChg>
        <pc:spChg chg="mod">
          <ac:chgData name="Archita Ray" userId="13c63715-1b6f-4d2d-bd4d-0082b0974ab3" providerId="ADAL" clId="{9200E729-1091-4431-AEE3-8A5886FA1964}" dt="2024-02-19T23:10:49.743" v="247"/>
          <ac:spMkLst>
            <pc:docMk/>
            <pc:sldMk cId="230166430" sldId="341"/>
            <ac:spMk id="70" creationId="{BDA17323-471E-580A-7168-677912DF7AC1}"/>
          </ac:spMkLst>
        </pc:spChg>
        <pc:spChg chg="mod">
          <ac:chgData name="Archita Ray" userId="13c63715-1b6f-4d2d-bd4d-0082b0974ab3" providerId="ADAL" clId="{9200E729-1091-4431-AEE3-8A5886FA1964}" dt="2024-02-19T23:10:49.743" v="247"/>
          <ac:spMkLst>
            <pc:docMk/>
            <pc:sldMk cId="230166430" sldId="341"/>
            <ac:spMk id="71" creationId="{F6182E7F-9F59-737B-58B1-E22E4E938268}"/>
          </ac:spMkLst>
        </pc:spChg>
        <pc:spChg chg="mod">
          <ac:chgData name="Archita Ray" userId="13c63715-1b6f-4d2d-bd4d-0082b0974ab3" providerId="ADAL" clId="{9200E729-1091-4431-AEE3-8A5886FA1964}" dt="2024-02-19T23:10:49.743" v="247"/>
          <ac:spMkLst>
            <pc:docMk/>
            <pc:sldMk cId="230166430" sldId="341"/>
            <ac:spMk id="72" creationId="{D7EB23EC-3FE3-3EC9-CB72-1D3C7040D80D}"/>
          </ac:spMkLst>
        </pc:spChg>
        <pc:spChg chg="mod">
          <ac:chgData name="Archita Ray" userId="13c63715-1b6f-4d2d-bd4d-0082b0974ab3" providerId="ADAL" clId="{9200E729-1091-4431-AEE3-8A5886FA1964}" dt="2024-02-19T23:10:49.743" v="247"/>
          <ac:spMkLst>
            <pc:docMk/>
            <pc:sldMk cId="230166430" sldId="341"/>
            <ac:spMk id="73" creationId="{A3F6B6AE-97A2-A458-46E5-BC1655D5EC44}"/>
          </ac:spMkLst>
        </pc:spChg>
        <pc:spChg chg="mod">
          <ac:chgData name="Archita Ray" userId="13c63715-1b6f-4d2d-bd4d-0082b0974ab3" providerId="ADAL" clId="{9200E729-1091-4431-AEE3-8A5886FA1964}" dt="2024-02-19T23:10:49.743" v="247"/>
          <ac:spMkLst>
            <pc:docMk/>
            <pc:sldMk cId="230166430" sldId="341"/>
            <ac:spMk id="74" creationId="{30FCE30B-B02E-08AD-D5C2-C78C7292E651}"/>
          </ac:spMkLst>
        </pc:spChg>
        <pc:spChg chg="mod">
          <ac:chgData name="Archita Ray" userId="13c63715-1b6f-4d2d-bd4d-0082b0974ab3" providerId="ADAL" clId="{9200E729-1091-4431-AEE3-8A5886FA1964}" dt="2024-02-19T23:10:49.743" v="247"/>
          <ac:spMkLst>
            <pc:docMk/>
            <pc:sldMk cId="230166430" sldId="341"/>
            <ac:spMk id="75" creationId="{6C8E7A26-2E6E-CCED-CC0C-B50CE65A8DC9}"/>
          </ac:spMkLst>
        </pc:spChg>
        <pc:spChg chg="mod">
          <ac:chgData name="Archita Ray" userId="13c63715-1b6f-4d2d-bd4d-0082b0974ab3" providerId="ADAL" clId="{9200E729-1091-4431-AEE3-8A5886FA1964}" dt="2024-02-19T23:10:49.743" v="247"/>
          <ac:spMkLst>
            <pc:docMk/>
            <pc:sldMk cId="230166430" sldId="341"/>
            <ac:spMk id="76" creationId="{81ACF91C-F611-E3F1-CB7C-BE479A312F8E}"/>
          </ac:spMkLst>
        </pc:spChg>
        <pc:spChg chg="mod">
          <ac:chgData name="Archita Ray" userId="13c63715-1b6f-4d2d-bd4d-0082b0974ab3" providerId="ADAL" clId="{9200E729-1091-4431-AEE3-8A5886FA1964}" dt="2024-02-19T23:10:49.743" v="247"/>
          <ac:spMkLst>
            <pc:docMk/>
            <pc:sldMk cId="230166430" sldId="341"/>
            <ac:spMk id="77" creationId="{2F0995E9-F5E2-C4C4-0399-D5A596B8D626}"/>
          </ac:spMkLst>
        </pc:spChg>
        <pc:spChg chg="mod">
          <ac:chgData name="Archita Ray" userId="13c63715-1b6f-4d2d-bd4d-0082b0974ab3" providerId="ADAL" clId="{9200E729-1091-4431-AEE3-8A5886FA1964}" dt="2024-02-19T23:10:49.743" v="247"/>
          <ac:spMkLst>
            <pc:docMk/>
            <pc:sldMk cId="230166430" sldId="341"/>
            <ac:spMk id="78" creationId="{FDE47B74-7DA7-60ED-8FC1-1F580918EE35}"/>
          </ac:spMkLst>
        </pc:spChg>
        <pc:spChg chg="mod">
          <ac:chgData name="Archita Ray" userId="13c63715-1b6f-4d2d-bd4d-0082b0974ab3" providerId="ADAL" clId="{9200E729-1091-4431-AEE3-8A5886FA1964}" dt="2024-02-19T23:10:49.743" v="247"/>
          <ac:spMkLst>
            <pc:docMk/>
            <pc:sldMk cId="230166430" sldId="341"/>
            <ac:spMk id="79" creationId="{9B87088C-DBF5-0AAD-DB14-925A485AD78F}"/>
          </ac:spMkLst>
        </pc:spChg>
        <pc:spChg chg="mod">
          <ac:chgData name="Archita Ray" userId="13c63715-1b6f-4d2d-bd4d-0082b0974ab3" providerId="ADAL" clId="{9200E729-1091-4431-AEE3-8A5886FA1964}" dt="2024-02-19T23:10:49.743" v="247"/>
          <ac:spMkLst>
            <pc:docMk/>
            <pc:sldMk cId="230166430" sldId="341"/>
            <ac:spMk id="80" creationId="{85821E26-80EE-D9D0-D7AC-65F67B51C5A4}"/>
          </ac:spMkLst>
        </pc:spChg>
        <pc:spChg chg="mod">
          <ac:chgData name="Archita Ray" userId="13c63715-1b6f-4d2d-bd4d-0082b0974ab3" providerId="ADAL" clId="{9200E729-1091-4431-AEE3-8A5886FA1964}" dt="2024-02-19T23:10:49.743" v="247"/>
          <ac:spMkLst>
            <pc:docMk/>
            <pc:sldMk cId="230166430" sldId="341"/>
            <ac:spMk id="81" creationId="{D9A1E3B0-459D-2011-6450-80BF4BCF6283}"/>
          </ac:spMkLst>
        </pc:spChg>
        <pc:spChg chg="mod">
          <ac:chgData name="Archita Ray" userId="13c63715-1b6f-4d2d-bd4d-0082b0974ab3" providerId="ADAL" clId="{9200E729-1091-4431-AEE3-8A5886FA1964}" dt="2024-02-19T23:10:49.743" v="247"/>
          <ac:spMkLst>
            <pc:docMk/>
            <pc:sldMk cId="230166430" sldId="341"/>
            <ac:spMk id="82" creationId="{AAA116A9-41C0-8CA7-E112-7A2C99CE43D6}"/>
          </ac:spMkLst>
        </pc:spChg>
        <pc:spChg chg="mod">
          <ac:chgData name="Archita Ray" userId="13c63715-1b6f-4d2d-bd4d-0082b0974ab3" providerId="ADAL" clId="{9200E729-1091-4431-AEE3-8A5886FA1964}" dt="2024-02-19T23:10:49.743" v="247"/>
          <ac:spMkLst>
            <pc:docMk/>
            <pc:sldMk cId="230166430" sldId="341"/>
            <ac:spMk id="83" creationId="{BD1D55CB-E59A-AE07-C21C-AFEA319A0AF5}"/>
          </ac:spMkLst>
        </pc:spChg>
        <pc:spChg chg="mod">
          <ac:chgData name="Archita Ray" userId="13c63715-1b6f-4d2d-bd4d-0082b0974ab3" providerId="ADAL" clId="{9200E729-1091-4431-AEE3-8A5886FA1964}" dt="2024-02-19T23:10:49.743" v="247"/>
          <ac:spMkLst>
            <pc:docMk/>
            <pc:sldMk cId="230166430" sldId="341"/>
            <ac:spMk id="84" creationId="{2640483E-68D4-DAAA-3341-B1606930811A}"/>
          </ac:spMkLst>
        </pc:spChg>
        <pc:spChg chg="mod">
          <ac:chgData name="Archita Ray" userId="13c63715-1b6f-4d2d-bd4d-0082b0974ab3" providerId="ADAL" clId="{9200E729-1091-4431-AEE3-8A5886FA1964}" dt="2024-02-19T23:10:49.743" v="247"/>
          <ac:spMkLst>
            <pc:docMk/>
            <pc:sldMk cId="230166430" sldId="341"/>
            <ac:spMk id="85" creationId="{8A0BF371-AF36-59C7-863B-B50B607BAC6D}"/>
          </ac:spMkLst>
        </pc:spChg>
        <pc:spChg chg="mod">
          <ac:chgData name="Archita Ray" userId="13c63715-1b6f-4d2d-bd4d-0082b0974ab3" providerId="ADAL" clId="{9200E729-1091-4431-AEE3-8A5886FA1964}" dt="2024-02-19T23:10:49.743" v="247"/>
          <ac:spMkLst>
            <pc:docMk/>
            <pc:sldMk cId="230166430" sldId="341"/>
            <ac:spMk id="86" creationId="{6902228C-5420-9BB2-3D98-36D56709E5C3}"/>
          </ac:spMkLst>
        </pc:spChg>
        <pc:spChg chg="mod">
          <ac:chgData name="Archita Ray" userId="13c63715-1b6f-4d2d-bd4d-0082b0974ab3" providerId="ADAL" clId="{9200E729-1091-4431-AEE3-8A5886FA1964}" dt="2024-02-19T23:10:49.743" v="247"/>
          <ac:spMkLst>
            <pc:docMk/>
            <pc:sldMk cId="230166430" sldId="341"/>
            <ac:spMk id="87" creationId="{41E5E6B2-5C0F-D6B1-667C-176A37360609}"/>
          </ac:spMkLst>
        </pc:spChg>
        <pc:spChg chg="mod">
          <ac:chgData name="Archita Ray" userId="13c63715-1b6f-4d2d-bd4d-0082b0974ab3" providerId="ADAL" clId="{9200E729-1091-4431-AEE3-8A5886FA1964}" dt="2024-02-19T23:10:49.743" v="247"/>
          <ac:spMkLst>
            <pc:docMk/>
            <pc:sldMk cId="230166430" sldId="341"/>
            <ac:spMk id="88" creationId="{6DB9A8AA-774C-58F7-402C-3AE9F4905B63}"/>
          </ac:spMkLst>
        </pc:spChg>
        <pc:spChg chg="mod">
          <ac:chgData name="Archita Ray" userId="13c63715-1b6f-4d2d-bd4d-0082b0974ab3" providerId="ADAL" clId="{9200E729-1091-4431-AEE3-8A5886FA1964}" dt="2024-02-19T23:10:49.743" v="247"/>
          <ac:spMkLst>
            <pc:docMk/>
            <pc:sldMk cId="230166430" sldId="341"/>
            <ac:spMk id="89" creationId="{730A4058-E269-304A-890C-E118BC4BA671}"/>
          </ac:spMkLst>
        </pc:spChg>
        <pc:spChg chg="mod">
          <ac:chgData name="Archita Ray" userId="13c63715-1b6f-4d2d-bd4d-0082b0974ab3" providerId="ADAL" clId="{9200E729-1091-4431-AEE3-8A5886FA1964}" dt="2024-02-19T23:10:49.743" v="247"/>
          <ac:spMkLst>
            <pc:docMk/>
            <pc:sldMk cId="230166430" sldId="341"/>
            <ac:spMk id="90" creationId="{2C93B5E4-8B94-2DFA-881D-1F641CD06FE9}"/>
          </ac:spMkLst>
        </pc:spChg>
        <pc:spChg chg="mod">
          <ac:chgData name="Archita Ray" userId="13c63715-1b6f-4d2d-bd4d-0082b0974ab3" providerId="ADAL" clId="{9200E729-1091-4431-AEE3-8A5886FA1964}" dt="2024-02-19T23:10:49.743" v="247"/>
          <ac:spMkLst>
            <pc:docMk/>
            <pc:sldMk cId="230166430" sldId="341"/>
            <ac:spMk id="91" creationId="{AA627170-475B-4010-B9F6-1A8A9846BC53}"/>
          </ac:spMkLst>
        </pc:spChg>
        <pc:spChg chg="mod">
          <ac:chgData name="Archita Ray" userId="13c63715-1b6f-4d2d-bd4d-0082b0974ab3" providerId="ADAL" clId="{9200E729-1091-4431-AEE3-8A5886FA1964}" dt="2024-02-19T23:10:49.743" v="247"/>
          <ac:spMkLst>
            <pc:docMk/>
            <pc:sldMk cId="230166430" sldId="341"/>
            <ac:spMk id="92" creationId="{FBB0FBE3-4BD0-07B2-6391-6F78F66C59E3}"/>
          </ac:spMkLst>
        </pc:spChg>
        <pc:spChg chg="mod">
          <ac:chgData name="Archita Ray" userId="13c63715-1b6f-4d2d-bd4d-0082b0974ab3" providerId="ADAL" clId="{9200E729-1091-4431-AEE3-8A5886FA1964}" dt="2024-02-19T23:10:49.743" v="247"/>
          <ac:spMkLst>
            <pc:docMk/>
            <pc:sldMk cId="230166430" sldId="341"/>
            <ac:spMk id="93" creationId="{7A4DFC93-FDE3-5963-3077-2DD59F7E1F96}"/>
          </ac:spMkLst>
        </pc:spChg>
        <pc:spChg chg="mod">
          <ac:chgData name="Archita Ray" userId="13c63715-1b6f-4d2d-bd4d-0082b0974ab3" providerId="ADAL" clId="{9200E729-1091-4431-AEE3-8A5886FA1964}" dt="2024-02-19T23:10:49.743" v="247"/>
          <ac:spMkLst>
            <pc:docMk/>
            <pc:sldMk cId="230166430" sldId="341"/>
            <ac:spMk id="94" creationId="{E04C33B4-DFFC-ECD9-88BE-F5A3517EB350}"/>
          </ac:spMkLst>
        </pc:spChg>
        <pc:spChg chg="mod">
          <ac:chgData name="Archita Ray" userId="13c63715-1b6f-4d2d-bd4d-0082b0974ab3" providerId="ADAL" clId="{9200E729-1091-4431-AEE3-8A5886FA1964}" dt="2024-02-19T23:10:49.743" v="247"/>
          <ac:spMkLst>
            <pc:docMk/>
            <pc:sldMk cId="230166430" sldId="341"/>
            <ac:spMk id="95" creationId="{0A362E57-923E-DD4D-1E3B-BF1960A57434}"/>
          </ac:spMkLst>
        </pc:spChg>
        <pc:spChg chg="mod">
          <ac:chgData name="Archita Ray" userId="13c63715-1b6f-4d2d-bd4d-0082b0974ab3" providerId="ADAL" clId="{9200E729-1091-4431-AEE3-8A5886FA1964}" dt="2024-02-19T23:10:49.743" v="247"/>
          <ac:spMkLst>
            <pc:docMk/>
            <pc:sldMk cId="230166430" sldId="341"/>
            <ac:spMk id="96" creationId="{03835CD5-BFE7-7EA4-CDFB-F03BEB89EFB7}"/>
          </ac:spMkLst>
        </pc:spChg>
        <pc:spChg chg="mod">
          <ac:chgData name="Archita Ray" userId="13c63715-1b6f-4d2d-bd4d-0082b0974ab3" providerId="ADAL" clId="{9200E729-1091-4431-AEE3-8A5886FA1964}" dt="2024-02-19T23:10:49.743" v="247"/>
          <ac:spMkLst>
            <pc:docMk/>
            <pc:sldMk cId="230166430" sldId="341"/>
            <ac:spMk id="97" creationId="{484750F4-8637-3991-94D5-C37D8E324AF9}"/>
          </ac:spMkLst>
        </pc:spChg>
        <pc:spChg chg="mod">
          <ac:chgData name="Archita Ray" userId="13c63715-1b6f-4d2d-bd4d-0082b0974ab3" providerId="ADAL" clId="{9200E729-1091-4431-AEE3-8A5886FA1964}" dt="2024-02-19T23:10:49.743" v="247"/>
          <ac:spMkLst>
            <pc:docMk/>
            <pc:sldMk cId="230166430" sldId="341"/>
            <ac:spMk id="98" creationId="{910C3404-0652-E141-4EE9-FBB461E2D854}"/>
          </ac:spMkLst>
        </pc:spChg>
        <pc:spChg chg="mod">
          <ac:chgData name="Archita Ray" userId="13c63715-1b6f-4d2d-bd4d-0082b0974ab3" providerId="ADAL" clId="{9200E729-1091-4431-AEE3-8A5886FA1964}" dt="2024-02-19T23:10:49.743" v="247"/>
          <ac:spMkLst>
            <pc:docMk/>
            <pc:sldMk cId="230166430" sldId="341"/>
            <ac:spMk id="99" creationId="{7C614B19-5E83-B9D3-0737-76F4C077DFF5}"/>
          </ac:spMkLst>
        </pc:spChg>
        <pc:spChg chg="mod">
          <ac:chgData name="Archita Ray" userId="13c63715-1b6f-4d2d-bd4d-0082b0974ab3" providerId="ADAL" clId="{9200E729-1091-4431-AEE3-8A5886FA1964}" dt="2024-02-19T23:10:49.743" v="247"/>
          <ac:spMkLst>
            <pc:docMk/>
            <pc:sldMk cId="230166430" sldId="341"/>
            <ac:spMk id="100" creationId="{246ACD8B-AE14-3D6C-8592-61564C0DA2F9}"/>
          </ac:spMkLst>
        </pc:spChg>
        <pc:spChg chg="mod">
          <ac:chgData name="Archita Ray" userId="13c63715-1b6f-4d2d-bd4d-0082b0974ab3" providerId="ADAL" clId="{9200E729-1091-4431-AEE3-8A5886FA1964}" dt="2024-02-19T23:10:49.743" v="247"/>
          <ac:spMkLst>
            <pc:docMk/>
            <pc:sldMk cId="230166430" sldId="341"/>
            <ac:spMk id="101" creationId="{85EC7DD8-3592-E796-46B1-CCBA1DB7F8FB}"/>
          </ac:spMkLst>
        </pc:spChg>
        <pc:spChg chg="mod">
          <ac:chgData name="Archita Ray" userId="13c63715-1b6f-4d2d-bd4d-0082b0974ab3" providerId="ADAL" clId="{9200E729-1091-4431-AEE3-8A5886FA1964}" dt="2024-02-19T23:10:49.743" v="247"/>
          <ac:spMkLst>
            <pc:docMk/>
            <pc:sldMk cId="230166430" sldId="341"/>
            <ac:spMk id="102" creationId="{026D8A5B-9078-4678-E49C-DB6BE44B9E5D}"/>
          </ac:spMkLst>
        </pc:spChg>
        <pc:spChg chg="mod">
          <ac:chgData name="Archita Ray" userId="13c63715-1b6f-4d2d-bd4d-0082b0974ab3" providerId="ADAL" clId="{9200E729-1091-4431-AEE3-8A5886FA1964}" dt="2024-02-19T23:10:49.743" v="247"/>
          <ac:spMkLst>
            <pc:docMk/>
            <pc:sldMk cId="230166430" sldId="341"/>
            <ac:spMk id="103" creationId="{088E4DD6-2CAC-A36A-090A-8BDBCBCB4601}"/>
          </ac:spMkLst>
        </pc:spChg>
        <pc:spChg chg="mod">
          <ac:chgData name="Archita Ray" userId="13c63715-1b6f-4d2d-bd4d-0082b0974ab3" providerId="ADAL" clId="{9200E729-1091-4431-AEE3-8A5886FA1964}" dt="2024-02-19T23:10:49.743" v="247"/>
          <ac:spMkLst>
            <pc:docMk/>
            <pc:sldMk cId="230166430" sldId="341"/>
            <ac:spMk id="104" creationId="{AAB79D1D-05D9-76F3-3F45-6A648EB05AEF}"/>
          </ac:spMkLst>
        </pc:spChg>
        <pc:spChg chg="mod">
          <ac:chgData name="Archita Ray" userId="13c63715-1b6f-4d2d-bd4d-0082b0974ab3" providerId="ADAL" clId="{9200E729-1091-4431-AEE3-8A5886FA1964}" dt="2024-02-19T23:10:49.743" v="247"/>
          <ac:spMkLst>
            <pc:docMk/>
            <pc:sldMk cId="230166430" sldId="341"/>
            <ac:spMk id="105" creationId="{408F694F-3854-0F07-2CFB-54D0C433F83F}"/>
          </ac:spMkLst>
        </pc:spChg>
        <pc:spChg chg="mod">
          <ac:chgData name="Archita Ray" userId="13c63715-1b6f-4d2d-bd4d-0082b0974ab3" providerId="ADAL" clId="{9200E729-1091-4431-AEE3-8A5886FA1964}" dt="2024-02-19T23:10:49.743" v="247"/>
          <ac:spMkLst>
            <pc:docMk/>
            <pc:sldMk cId="230166430" sldId="341"/>
            <ac:spMk id="106" creationId="{9C90C462-D351-5760-2E4A-99378B576E7A}"/>
          </ac:spMkLst>
        </pc:spChg>
        <pc:spChg chg="mod">
          <ac:chgData name="Archita Ray" userId="13c63715-1b6f-4d2d-bd4d-0082b0974ab3" providerId="ADAL" clId="{9200E729-1091-4431-AEE3-8A5886FA1964}" dt="2024-02-19T23:10:49.743" v="247"/>
          <ac:spMkLst>
            <pc:docMk/>
            <pc:sldMk cId="230166430" sldId="341"/>
            <ac:spMk id="107" creationId="{3D564C2D-792B-00C7-DF01-2AE78214F6E0}"/>
          </ac:spMkLst>
        </pc:spChg>
        <pc:spChg chg="mod">
          <ac:chgData name="Archita Ray" userId="13c63715-1b6f-4d2d-bd4d-0082b0974ab3" providerId="ADAL" clId="{9200E729-1091-4431-AEE3-8A5886FA1964}" dt="2024-02-19T23:10:49.743" v="247"/>
          <ac:spMkLst>
            <pc:docMk/>
            <pc:sldMk cId="230166430" sldId="341"/>
            <ac:spMk id="108" creationId="{4401F2B1-B922-236D-F833-66DD95F6EA6A}"/>
          </ac:spMkLst>
        </pc:spChg>
        <pc:spChg chg="mod">
          <ac:chgData name="Archita Ray" userId="13c63715-1b6f-4d2d-bd4d-0082b0974ab3" providerId="ADAL" clId="{9200E729-1091-4431-AEE3-8A5886FA1964}" dt="2024-02-19T23:10:49.743" v="247"/>
          <ac:spMkLst>
            <pc:docMk/>
            <pc:sldMk cId="230166430" sldId="341"/>
            <ac:spMk id="109" creationId="{62E3ED80-2690-BFC8-4EA4-6BF8782D98D0}"/>
          </ac:spMkLst>
        </pc:spChg>
        <pc:spChg chg="mod">
          <ac:chgData name="Archita Ray" userId="13c63715-1b6f-4d2d-bd4d-0082b0974ab3" providerId="ADAL" clId="{9200E729-1091-4431-AEE3-8A5886FA1964}" dt="2024-02-19T23:10:49.743" v="247"/>
          <ac:spMkLst>
            <pc:docMk/>
            <pc:sldMk cId="230166430" sldId="341"/>
            <ac:spMk id="110" creationId="{5DAA8905-210D-F6C2-4E7B-FDDC5B30C97D}"/>
          </ac:spMkLst>
        </pc:spChg>
        <pc:spChg chg="mod">
          <ac:chgData name="Archita Ray" userId="13c63715-1b6f-4d2d-bd4d-0082b0974ab3" providerId="ADAL" clId="{9200E729-1091-4431-AEE3-8A5886FA1964}" dt="2024-02-19T23:10:49.743" v="247"/>
          <ac:spMkLst>
            <pc:docMk/>
            <pc:sldMk cId="230166430" sldId="341"/>
            <ac:spMk id="111" creationId="{BBE59F0B-471B-446B-4B0A-FDB444255905}"/>
          </ac:spMkLst>
        </pc:spChg>
        <pc:spChg chg="mod">
          <ac:chgData name="Archita Ray" userId="13c63715-1b6f-4d2d-bd4d-0082b0974ab3" providerId="ADAL" clId="{9200E729-1091-4431-AEE3-8A5886FA1964}" dt="2024-02-19T23:10:49.743" v="247"/>
          <ac:spMkLst>
            <pc:docMk/>
            <pc:sldMk cId="230166430" sldId="341"/>
            <ac:spMk id="112" creationId="{38692564-C8B4-054F-1146-E1A9785FBA3B}"/>
          </ac:spMkLst>
        </pc:spChg>
        <pc:spChg chg="mod">
          <ac:chgData name="Archita Ray" userId="13c63715-1b6f-4d2d-bd4d-0082b0974ab3" providerId="ADAL" clId="{9200E729-1091-4431-AEE3-8A5886FA1964}" dt="2024-02-19T23:10:49.743" v="247"/>
          <ac:spMkLst>
            <pc:docMk/>
            <pc:sldMk cId="230166430" sldId="341"/>
            <ac:spMk id="113" creationId="{09EA145D-542A-4921-DF35-EC3371ABEDC9}"/>
          </ac:spMkLst>
        </pc:spChg>
        <pc:spChg chg="mod">
          <ac:chgData name="Archita Ray" userId="13c63715-1b6f-4d2d-bd4d-0082b0974ab3" providerId="ADAL" clId="{9200E729-1091-4431-AEE3-8A5886FA1964}" dt="2024-02-19T23:10:49.743" v="247"/>
          <ac:spMkLst>
            <pc:docMk/>
            <pc:sldMk cId="230166430" sldId="341"/>
            <ac:spMk id="114" creationId="{61CA73B4-EF11-8CCA-C199-ADEA0836073E}"/>
          </ac:spMkLst>
        </pc:spChg>
        <pc:spChg chg="mod">
          <ac:chgData name="Archita Ray" userId="13c63715-1b6f-4d2d-bd4d-0082b0974ab3" providerId="ADAL" clId="{9200E729-1091-4431-AEE3-8A5886FA1964}" dt="2024-02-19T23:10:49.743" v="247"/>
          <ac:spMkLst>
            <pc:docMk/>
            <pc:sldMk cId="230166430" sldId="341"/>
            <ac:spMk id="115" creationId="{1DC826DA-04B9-071C-BDA2-88CE62C8880A}"/>
          </ac:spMkLst>
        </pc:spChg>
        <pc:spChg chg="mod">
          <ac:chgData name="Archita Ray" userId="13c63715-1b6f-4d2d-bd4d-0082b0974ab3" providerId="ADAL" clId="{9200E729-1091-4431-AEE3-8A5886FA1964}" dt="2024-02-19T23:10:49.743" v="247"/>
          <ac:spMkLst>
            <pc:docMk/>
            <pc:sldMk cId="230166430" sldId="341"/>
            <ac:spMk id="116" creationId="{EF3A7A63-0979-EB46-DCF9-F4E0CA9AEDAB}"/>
          </ac:spMkLst>
        </pc:spChg>
        <pc:spChg chg="mod">
          <ac:chgData name="Archita Ray" userId="13c63715-1b6f-4d2d-bd4d-0082b0974ab3" providerId="ADAL" clId="{9200E729-1091-4431-AEE3-8A5886FA1964}" dt="2024-02-19T23:10:49.743" v="247"/>
          <ac:spMkLst>
            <pc:docMk/>
            <pc:sldMk cId="230166430" sldId="341"/>
            <ac:spMk id="117" creationId="{5ADED63E-D5A2-C4F1-59A9-0DB451E2538E}"/>
          </ac:spMkLst>
        </pc:spChg>
        <pc:spChg chg="mod">
          <ac:chgData name="Archita Ray" userId="13c63715-1b6f-4d2d-bd4d-0082b0974ab3" providerId="ADAL" clId="{9200E729-1091-4431-AEE3-8A5886FA1964}" dt="2024-02-19T23:10:49.743" v="247"/>
          <ac:spMkLst>
            <pc:docMk/>
            <pc:sldMk cId="230166430" sldId="341"/>
            <ac:spMk id="118" creationId="{749DF2C3-8248-3F42-3C66-74F1959DC5CB}"/>
          </ac:spMkLst>
        </pc:spChg>
        <pc:spChg chg="mod">
          <ac:chgData name="Archita Ray" userId="13c63715-1b6f-4d2d-bd4d-0082b0974ab3" providerId="ADAL" clId="{9200E729-1091-4431-AEE3-8A5886FA1964}" dt="2024-02-19T23:10:49.743" v="247"/>
          <ac:spMkLst>
            <pc:docMk/>
            <pc:sldMk cId="230166430" sldId="341"/>
            <ac:spMk id="119" creationId="{E84CB556-4CC4-939E-4129-DFA726CFA13E}"/>
          </ac:spMkLst>
        </pc:spChg>
        <pc:spChg chg="mod">
          <ac:chgData name="Archita Ray" userId="13c63715-1b6f-4d2d-bd4d-0082b0974ab3" providerId="ADAL" clId="{9200E729-1091-4431-AEE3-8A5886FA1964}" dt="2024-02-19T23:10:49.743" v="247"/>
          <ac:spMkLst>
            <pc:docMk/>
            <pc:sldMk cId="230166430" sldId="341"/>
            <ac:spMk id="120" creationId="{497D909E-581C-6209-CE55-F3089619107B}"/>
          </ac:spMkLst>
        </pc:spChg>
        <pc:spChg chg="mod">
          <ac:chgData name="Archita Ray" userId="13c63715-1b6f-4d2d-bd4d-0082b0974ab3" providerId="ADAL" clId="{9200E729-1091-4431-AEE3-8A5886FA1964}" dt="2024-02-19T23:10:49.743" v="247"/>
          <ac:spMkLst>
            <pc:docMk/>
            <pc:sldMk cId="230166430" sldId="341"/>
            <ac:spMk id="121" creationId="{DCA4CDC0-97F1-42CE-2460-5F90866A3E87}"/>
          </ac:spMkLst>
        </pc:spChg>
        <pc:spChg chg="mod">
          <ac:chgData name="Archita Ray" userId="13c63715-1b6f-4d2d-bd4d-0082b0974ab3" providerId="ADAL" clId="{9200E729-1091-4431-AEE3-8A5886FA1964}" dt="2024-02-19T23:10:49.743" v="247"/>
          <ac:spMkLst>
            <pc:docMk/>
            <pc:sldMk cId="230166430" sldId="341"/>
            <ac:spMk id="122" creationId="{18B8AEE6-1168-0EB4-8577-B99BCBEC9109}"/>
          </ac:spMkLst>
        </pc:spChg>
        <pc:spChg chg="mod">
          <ac:chgData name="Archita Ray" userId="13c63715-1b6f-4d2d-bd4d-0082b0974ab3" providerId="ADAL" clId="{9200E729-1091-4431-AEE3-8A5886FA1964}" dt="2024-02-19T23:10:49.743" v="247"/>
          <ac:spMkLst>
            <pc:docMk/>
            <pc:sldMk cId="230166430" sldId="341"/>
            <ac:spMk id="123" creationId="{C2A814AD-9A7A-E76F-1E5E-B290F380D883}"/>
          </ac:spMkLst>
        </pc:spChg>
        <pc:spChg chg="mod">
          <ac:chgData name="Archita Ray" userId="13c63715-1b6f-4d2d-bd4d-0082b0974ab3" providerId="ADAL" clId="{9200E729-1091-4431-AEE3-8A5886FA1964}" dt="2024-02-19T23:10:49.743" v="247"/>
          <ac:spMkLst>
            <pc:docMk/>
            <pc:sldMk cId="230166430" sldId="341"/>
            <ac:spMk id="124" creationId="{3925D800-6213-815F-0D97-52C4C42259DE}"/>
          </ac:spMkLst>
        </pc:spChg>
        <pc:spChg chg="mod">
          <ac:chgData name="Archita Ray" userId="13c63715-1b6f-4d2d-bd4d-0082b0974ab3" providerId="ADAL" clId="{9200E729-1091-4431-AEE3-8A5886FA1964}" dt="2024-02-19T23:10:49.743" v="247"/>
          <ac:spMkLst>
            <pc:docMk/>
            <pc:sldMk cId="230166430" sldId="341"/>
            <ac:spMk id="125" creationId="{79A719A6-AF56-715C-E205-F775D6E198D5}"/>
          </ac:spMkLst>
        </pc:spChg>
        <pc:spChg chg="mod">
          <ac:chgData name="Archita Ray" userId="13c63715-1b6f-4d2d-bd4d-0082b0974ab3" providerId="ADAL" clId="{9200E729-1091-4431-AEE3-8A5886FA1964}" dt="2024-02-19T23:10:49.743" v="247"/>
          <ac:spMkLst>
            <pc:docMk/>
            <pc:sldMk cId="230166430" sldId="341"/>
            <ac:spMk id="126" creationId="{692872DF-3F7A-6BD4-7998-EA9D2A5319B9}"/>
          </ac:spMkLst>
        </pc:spChg>
        <pc:spChg chg="mod">
          <ac:chgData name="Archita Ray" userId="13c63715-1b6f-4d2d-bd4d-0082b0974ab3" providerId="ADAL" clId="{9200E729-1091-4431-AEE3-8A5886FA1964}" dt="2024-02-19T23:10:49.743" v="247"/>
          <ac:spMkLst>
            <pc:docMk/>
            <pc:sldMk cId="230166430" sldId="341"/>
            <ac:spMk id="127" creationId="{62E65015-9E5C-AC0A-33EC-A97113E750B8}"/>
          </ac:spMkLst>
        </pc:spChg>
        <pc:spChg chg="mod">
          <ac:chgData name="Archita Ray" userId="13c63715-1b6f-4d2d-bd4d-0082b0974ab3" providerId="ADAL" clId="{9200E729-1091-4431-AEE3-8A5886FA1964}" dt="2024-02-19T23:10:49.743" v="247"/>
          <ac:spMkLst>
            <pc:docMk/>
            <pc:sldMk cId="230166430" sldId="341"/>
            <ac:spMk id="128" creationId="{4C14DC33-8730-B77B-131B-9E1A147883E8}"/>
          </ac:spMkLst>
        </pc:spChg>
        <pc:spChg chg="mod">
          <ac:chgData name="Archita Ray" userId="13c63715-1b6f-4d2d-bd4d-0082b0974ab3" providerId="ADAL" clId="{9200E729-1091-4431-AEE3-8A5886FA1964}" dt="2024-02-19T23:10:49.743" v="247"/>
          <ac:spMkLst>
            <pc:docMk/>
            <pc:sldMk cId="230166430" sldId="341"/>
            <ac:spMk id="129" creationId="{BE294EB4-8182-BFDD-ADA5-E0FE7F77B30B}"/>
          </ac:spMkLst>
        </pc:spChg>
        <pc:spChg chg="mod">
          <ac:chgData name="Archita Ray" userId="13c63715-1b6f-4d2d-bd4d-0082b0974ab3" providerId="ADAL" clId="{9200E729-1091-4431-AEE3-8A5886FA1964}" dt="2024-02-19T23:10:49.743" v="247"/>
          <ac:spMkLst>
            <pc:docMk/>
            <pc:sldMk cId="230166430" sldId="341"/>
            <ac:spMk id="130" creationId="{58D5C55C-1A77-6654-2541-5F47F4433A91}"/>
          </ac:spMkLst>
        </pc:spChg>
        <pc:spChg chg="mod">
          <ac:chgData name="Archita Ray" userId="13c63715-1b6f-4d2d-bd4d-0082b0974ab3" providerId="ADAL" clId="{9200E729-1091-4431-AEE3-8A5886FA1964}" dt="2024-02-19T23:10:49.743" v="247"/>
          <ac:spMkLst>
            <pc:docMk/>
            <pc:sldMk cId="230166430" sldId="341"/>
            <ac:spMk id="131" creationId="{1426E133-7919-D24E-58A1-59CEB5F573A2}"/>
          </ac:spMkLst>
        </pc:spChg>
        <pc:spChg chg="mod">
          <ac:chgData name="Archita Ray" userId="13c63715-1b6f-4d2d-bd4d-0082b0974ab3" providerId="ADAL" clId="{9200E729-1091-4431-AEE3-8A5886FA1964}" dt="2024-02-19T23:10:49.743" v="247"/>
          <ac:spMkLst>
            <pc:docMk/>
            <pc:sldMk cId="230166430" sldId="341"/>
            <ac:spMk id="132" creationId="{CE1EAFD1-C6CD-03E1-279E-BCBE264E532F}"/>
          </ac:spMkLst>
        </pc:spChg>
        <pc:spChg chg="mod">
          <ac:chgData name="Archita Ray" userId="13c63715-1b6f-4d2d-bd4d-0082b0974ab3" providerId="ADAL" clId="{9200E729-1091-4431-AEE3-8A5886FA1964}" dt="2024-02-19T23:10:49.743" v="247"/>
          <ac:spMkLst>
            <pc:docMk/>
            <pc:sldMk cId="230166430" sldId="341"/>
            <ac:spMk id="133" creationId="{0478757A-FE2F-5701-2BF6-182863213275}"/>
          </ac:spMkLst>
        </pc:spChg>
        <pc:spChg chg="mod">
          <ac:chgData name="Archita Ray" userId="13c63715-1b6f-4d2d-bd4d-0082b0974ab3" providerId="ADAL" clId="{9200E729-1091-4431-AEE3-8A5886FA1964}" dt="2024-02-19T23:10:49.743" v="247"/>
          <ac:spMkLst>
            <pc:docMk/>
            <pc:sldMk cId="230166430" sldId="341"/>
            <ac:spMk id="134" creationId="{B7A92BC4-CF52-190C-D2E5-53454A108FBA}"/>
          </ac:spMkLst>
        </pc:spChg>
        <pc:spChg chg="mod">
          <ac:chgData name="Archita Ray" userId="13c63715-1b6f-4d2d-bd4d-0082b0974ab3" providerId="ADAL" clId="{9200E729-1091-4431-AEE3-8A5886FA1964}" dt="2024-02-19T23:10:49.743" v="247"/>
          <ac:spMkLst>
            <pc:docMk/>
            <pc:sldMk cId="230166430" sldId="341"/>
            <ac:spMk id="135" creationId="{6E652888-9800-0C34-9235-2CAAB80E5AB1}"/>
          </ac:spMkLst>
        </pc:spChg>
        <pc:spChg chg="mod">
          <ac:chgData name="Archita Ray" userId="13c63715-1b6f-4d2d-bd4d-0082b0974ab3" providerId="ADAL" clId="{9200E729-1091-4431-AEE3-8A5886FA1964}" dt="2024-02-19T23:10:49.743" v="247"/>
          <ac:spMkLst>
            <pc:docMk/>
            <pc:sldMk cId="230166430" sldId="341"/>
            <ac:spMk id="136" creationId="{A0467D57-8169-B22D-F777-17B872C6EEB4}"/>
          </ac:spMkLst>
        </pc:spChg>
        <pc:spChg chg="mod">
          <ac:chgData name="Archita Ray" userId="13c63715-1b6f-4d2d-bd4d-0082b0974ab3" providerId="ADAL" clId="{9200E729-1091-4431-AEE3-8A5886FA1964}" dt="2024-02-19T23:10:49.743" v="247"/>
          <ac:spMkLst>
            <pc:docMk/>
            <pc:sldMk cId="230166430" sldId="341"/>
            <ac:spMk id="137" creationId="{1FCC3B31-C99E-D45C-261B-A05D8B4C9AEC}"/>
          </ac:spMkLst>
        </pc:spChg>
        <pc:spChg chg="mod">
          <ac:chgData name="Archita Ray" userId="13c63715-1b6f-4d2d-bd4d-0082b0974ab3" providerId="ADAL" clId="{9200E729-1091-4431-AEE3-8A5886FA1964}" dt="2024-02-19T23:10:49.743" v="247"/>
          <ac:spMkLst>
            <pc:docMk/>
            <pc:sldMk cId="230166430" sldId="341"/>
            <ac:spMk id="138" creationId="{94AF34D2-B36A-61DE-AA7D-3001C1F4F64A}"/>
          </ac:spMkLst>
        </pc:spChg>
        <pc:spChg chg="mod">
          <ac:chgData name="Archita Ray" userId="13c63715-1b6f-4d2d-bd4d-0082b0974ab3" providerId="ADAL" clId="{9200E729-1091-4431-AEE3-8A5886FA1964}" dt="2024-02-19T23:10:49.743" v="247"/>
          <ac:spMkLst>
            <pc:docMk/>
            <pc:sldMk cId="230166430" sldId="341"/>
            <ac:spMk id="139" creationId="{FF2BF7B5-2FF4-EBC0-B584-689C9F9DD7A7}"/>
          </ac:spMkLst>
        </pc:spChg>
        <pc:spChg chg="mod">
          <ac:chgData name="Archita Ray" userId="13c63715-1b6f-4d2d-bd4d-0082b0974ab3" providerId="ADAL" clId="{9200E729-1091-4431-AEE3-8A5886FA1964}" dt="2024-02-19T23:10:49.743" v="247"/>
          <ac:spMkLst>
            <pc:docMk/>
            <pc:sldMk cId="230166430" sldId="341"/>
            <ac:spMk id="140" creationId="{DECF674C-D814-3DCC-EF04-1068917D7AD8}"/>
          </ac:spMkLst>
        </pc:spChg>
        <pc:spChg chg="mod">
          <ac:chgData name="Archita Ray" userId="13c63715-1b6f-4d2d-bd4d-0082b0974ab3" providerId="ADAL" clId="{9200E729-1091-4431-AEE3-8A5886FA1964}" dt="2024-02-19T23:10:49.743" v="247"/>
          <ac:spMkLst>
            <pc:docMk/>
            <pc:sldMk cId="230166430" sldId="341"/>
            <ac:spMk id="141" creationId="{770148AE-9B17-5B99-998F-D697DD48A2BD}"/>
          </ac:spMkLst>
        </pc:spChg>
        <pc:spChg chg="mod">
          <ac:chgData name="Archita Ray" userId="13c63715-1b6f-4d2d-bd4d-0082b0974ab3" providerId="ADAL" clId="{9200E729-1091-4431-AEE3-8A5886FA1964}" dt="2024-02-19T23:10:49.743" v="247"/>
          <ac:spMkLst>
            <pc:docMk/>
            <pc:sldMk cId="230166430" sldId="341"/>
            <ac:spMk id="142" creationId="{69697B44-8CCB-3EAF-DDF5-C6CA3D1C56BA}"/>
          </ac:spMkLst>
        </pc:spChg>
        <pc:spChg chg="mod">
          <ac:chgData name="Archita Ray" userId="13c63715-1b6f-4d2d-bd4d-0082b0974ab3" providerId="ADAL" clId="{9200E729-1091-4431-AEE3-8A5886FA1964}" dt="2024-02-19T23:10:49.743" v="247"/>
          <ac:spMkLst>
            <pc:docMk/>
            <pc:sldMk cId="230166430" sldId="341"/>
            <ac:spMk id="143" creationId="{9745F3C5-1CB7-9A7D-E0D6-1B2112033038}"/>
          </ac:spMkLst>
        </pc:spChg>
        <pc:spChg chg="mod">
          <ac:chgData name="Archita Ray" userId="13c63715-1b6f-4d2d-bd4d-0082b0974ab3" providerId="ADAL" clId="{9200E729-1091-4431-AEE3-8A5886FA1964}" dt="2024-02-19T23:10:49.743" v="247"/>
          <ac:spMkLst>
            <pc:docMk/>
            <pc:sldMk cId="230166430" sldId="341"/>
            <ac:spMk id="144" creationId="{B5914A8F-3ACA-252F-FAAC-D4A4998F2075}"/>
          </ac:spMkLst>
        </pc:spChg>
        <pc:spChg chg="mod">
          <ac:chgData name="Archita Ray" userId="13c63715-1b6f-4d2d-bd4d-0082b0974ab3" providerId="ADAL" clId="{9200E729-1091-4431-AEE3-8A5886FA1964}" dt="2024-02-19T23:10:49.743" v="247"/>
          <ac:spMkLst>
            <pc:docMk/>
            <pc:sldMk cId="230166430" sldId="341"/>
            <ac:spMk id="145" creationId="{87CC9DDE-6724-9555-F957-1ADD26FDA2C9}"/>
          </ac:spMkLst>
        </pc:spChg>
        <pc:spChg chg="mod">
          <ac:chgData name="Archita Ray" userId="13c63715-1b6f-4d2d-bd4d-0082b0974ab3" providerId="ADAL" clId="{9200E729-1091-4431-AEE3-8A5886FA1964}" dt="2024-02-19T23:10:49.743" v="247"/>
          <ac:spMkLst>
            <pc:docMk/>
            <pc:sldMk cId="230166430" sldId="341"/>
            <ac:spMk id="146" creationId="{133F9329-CA4D-C5CD-DA85-B69135DF9E7D}"/>
          </ac:spMkLst>
        </pc:spChg>
        <pc:spChg chg="mod">
          <ac:chgData name="Archita Ray" userId="13c63715-1b6f-4d2d-bd4d-0082b0974ab3" providerId="ADAL" clId="{9200E729-1091-4431-AEE3-8A5886FA1964}" dt="2024-02-19T23:10:49.743" v="247"/>
          <ac:spMkLst>
            <pc:docMk/>
            <pc:sldMk cId="230166430" sldId="341"/>
            <ac:spMk id="147" creationId="{0B0398D9-DD52-D515-703F-668873DAC5EF}"/>
          </ac:spMkLst>
        </pc:spChg>
        <pc:spChg chg="mod">
          <ac:chgData name="Archita Ray" userId="13c63715-1b6f-4d2d-bd4d-0082b0974ab3" providerId="ADAL" clId="{9200E729-1091-4431-AEE3-8A5886FA1964}" dt="2024-02-19T23:10:49.743" v="247"/>
          <ac:spMkLst>
            <pc:docMk/>
            <pc:sldMk cId="230166430" sldId="341"/>
            <ac:spMk id="148" creationId="{07A167FB-476A-C368-CF5C-8C01BB2CB720}"/>
          </ac:spMkLst>
        </pc:spChg>
        <pc:spChg chg="mod">
          <ac:chgData name="Archita Ray" userId="13c63715-1b6f-4d2d-bd4d-0082b0974ab3" providerId="ADAL" clId="{9200E729-1091-4431-AEE3-8A5886FA1964}" dt="2024-02-19T23:10:49.743" v="247"/>
          <ac:spMkLst>
            <pc:docMk/>
            <pc:sldMk cId="230166430" sldId="341"/>
            <ac:spMk id="149" creationId="{9E0E8BFC-93CF-01BB-D3EF-46C9717C45AE}"/>
          </ac:spMkLst>
        </pc:spChg>
        <pc:spChg chg="mod">
          <ac:chgData name="Archita Ray" userId="13c63715-1b6f-4d2d-bd4d-0082b0974ab3" providerId="ADAL" clId="{9200E729-1091-4431-AEE3-8A5886FA1964}" dt="2024-02-19T23:10:49.743" v="247"/>
          <ac:spMkLst>
            <pc:docMk/>
            <pc:sldMk cId="230166430" sldId="341"/>
            <ac:spMk id="150" creationId="{02AB50D7-0ADE-D937-C5F4-ED8551BE4026}"/>
          </ac:spMkLst>
        </pc:spChg>
        <pc:spChg chg="mod">
          <ac:chgData name="Archita Ray" userId="13c63715-1b6f-4d2d-bd4d-0082b0974ab3" providerId="ADAL" clId="{9200E729-1091-4431-AEE3-8A5886FA1964}" dt="2024-02-19T23:10:49.743" v="247"/>
          <ac:spMkLst>
            <pc:docMk/>
            <pc:sldMk cId="230166430" sldId="341"/>
            <ac:spMk id="151" creationId="{3F6509D9-4DE3-C57C-4500-6562013B6251}"/>
          </ac:spMkLst>
        </pc:spChg>
        <pc:spChg chg="mod">
          <ac:chgData name="Archita Ray" userId="13c63715-1b6f-4d2d-bd4d-0082b0974ab3" providerId="ADAL" clId="{9200E729-1091-4431-AEE3-8A5886FA1964}" dt="2024-02-19T23:10:49.743" v="247"/>
          <ac:spMkLst>
            <pc:docMk/>
            <pc:sldMk cId="230166430" sldId="341"/>
            <ac:spMk id="152" creationId="{58FBAA2E-714B-A668-9294-0F03EBABE2C7}"/>
          </ac:spMkLst>
        </pc:spChg>
        <pc:spChg chg="mod">
          <ac:chgData name="Archita Ray" userId="13c63715-1b6f-4d2d-bd4d-0082b0974ab3" providerId="ADAL" clId="{9200E729-1091-4431-AEE3-8A5886FA1964}" dt="2024-02-19T23:10:49.743" v="247"/>
          <ac:spMkLst>
            <pc:docMk/>
            <pc:sldMk cId="230166430" sldId="341"/>
            <ac:spMk id="153" creationId="{46DECA7D-DF43-45EE-5511-3C32A9C6CEE6}"/>
          </ac:spMkLst>
        </pc:spChg>
        <pc:spChg chg="mod">
          <ac:chgData name="Archita Ray" userId="13c63715-1b6f-4d2d-bd4d-0082b0974ab3" providerId="ADAL" clId="{9200E729-1091-4431-AEE3-8A5886FA1964}" dt="2024-02-19T23:10:49.743" v="247"/>
          <ac:spMkLst>
            <pc:docMk/>
            <pc:sldMk cId="230166430" sldId="341"/>
            <ac:spMk id="154" creationId="{7BCBF196-5015-8204-6924-69AD558FFFC0}"/>
          </ac:spMkLst>
        </pc:spChg>
        <pc:spChg chg="mod">
          <ac:chgData name="Archita Ray" userId="13c63715-1b6f-4d2d-bd4d-0082b0974ab3" providerId="ADAL" clId="{9200E729-1091-4431-AEE3-8A5886FA1964}" dt="2024-02-19T23:10:49.743" v="247"/>
          <ac:spMkLst>
            <pc:docMk/>
            <pc:sldMk cId="230166430" sldId="341"/>
            <ac:spMk id="155" creationId="{9F2A5470-58F0-A567-9442-F68B74866C05}"/>
          </ac:spMkLst>
        </pc:spChg>
        <pc:spChg chg="mod">
          <ac:chgData name="Archita Ray" userId="13c63715-1b6f-4d2d-bd4d-0082b0974ab3" providerId="ADAL" clId="{9200E729-1091-4431-AEE3-8A5886FA1964}" dt="2024-02-19T23:10:49.743" v="247"/>
          <ac:spMkLst>
            <pc:docMk/>
            <pc:sldMk cId="230166430" sldId="341"/>
            <ac:spMk id="156" creationId="{ED56A924-4AEB-F199-D569-F3EDF953322D}"/>
          </ac:spMkLst>
        </pc:spChg>
        <pc:spChg chg="mod">
          <ac:chgData name="Archita Ray" userId="13c63715-1b6f-4d2d-bd4d-0082b0974ab3" providerId="ADAL" clId="{9200E729-1091-4431-AEE3-8A5886FA1964}" dt="2024-02-19T23:10:49.743" v="247"/>
          <ac:spMkLst>
            <pc:docMk/>
            <pc:sldMk cId="230166430" sldId="341"/>
            <ac:spMk id="157" creationId="{8AB0679D-3850-3F73-1F07-1EFE94A0B8CE}"/>
          </ac:spMkLst>
        </pc:spChg>
        <pc:spChg chg="mod">
          <ac:chgData name="Archita Ray" userId="13c63715-1b6f-4d2d-bd4d-0082b0974ab3" providerId="ADAL" clId="{9200E729-1091-4431-AEE3-8A5886FA1964}" dt="2024-02-19T23:10:49.743" v="247"/>
          <ac:spMkLst>
            <pc:docMk/>
            <pc:sldMk cId="230166430" sldId="341"/>
            <ac:spMk id="158" creationId="{E5E04FB2-AB1C-76C6-0DB5-FEAE2AAD1F96}"/>
          </ac:spMkLst>
        </pc:spChg>
        <pc:spChg chg="mod">
          <ac:chgData name="Archita Ray" userId="13c63715-1b6f-4d2d-bd4d-0082b0974ab3" providerId="ADAL" clId="{9200E729-1091-4431-AEE3-8A5886FA1964}" dt="2024-02-19T23:10:49.743" v="247"/>
          <ac:spMkLst>
            <pc:docMk/>
            <pc:sldMk cId="230166430" sldId="341"/>
            <ac:spMk id="159" creationId="{11E140F3-FFA8-52A2-9DB1-47B2D865AB9B}"/>
          </ac:spMkLst>
        </pc:spChg>
        <pc:spChg chg="mod">
          <ac:chgData name="Archita Ray" userId="13c63715-1b6f-4d2d-bd4d-0082b0974ab3" providerId="ADAL" clId="{9200E729-1091-4431-AEE3-8A5886FA1964}" dt="2024-02-19T23:10:49.743" v="247"/>
          <ac:spMkLst>
            <pc:docMk/>
            <pc:sldMk cId="230166430" sldId="341"/>
            <ac:spMk id="160" creationId="{72ED965D-8A0B-614D-7CC3-52D8096ACB56}"/>
          </ac:spMkLst>
        </pc:spChg>
        <pc:spChg chg="add mod">
          <ac:chgData name="Archita Ray" userId="13c63715-1b6f-4d2d-bd4d-0082b0974ab3" providerId="ADAL" clId="{9200E729-1091-4431-AEE3-8A5886FA1964}" dt="2024-02-19T23:14:40.843" v="263" actId="20577"/>
          <ac:spMkLst>
            <pc:docMk/>
            <pc:sldMk cId="230166430" sldId="341"/>
            <ac:spMk id="161" creationId="{CA2D0BB0-0394-86E7-97B3-A2392FFC1480}"/>
          </ac:spMkLst>
        </pc:spChg>
        <pc:spChg chg="add del mod">
          <ac:chgData name="Archita Ray" userId="13c63715-1b6f-4d2d-bd4d-0082b0974ab3" providerId="ADAL" clId="{9200E729-1091-4431-AEE3-8A5886FA1964}" dt="2024-02-19T23:17:19.251" v="280" actId="478"/>
          <ac:spMkLst>
            <pc:docMk/>
            <pc:sldMk cId="230166430" sldId="341"/>
            <ac:spMk id="162" creationId="{6A8B6842-E949-01F3-FB40-B88F27642693}"/>
          </ac:spMkLst>
        </pc:spChg>
        <pc:spChg chg="add mod">
          <ac:chgData name="Archita Ray" userId="13c63715-1b6f-4d2d-bd4d-0082b0974ab3" providerId="ADAL" clId="{9200E729-1091-4431-AEE3-8A5886FA1964}" dt="2024-02-19T23:23:25.990" v="420" actId="1036"/>
          <ac:spMkLst>
            <pc:docMk/>
            <pc:sldMk cId="230166430" sldId="341"/>
            <ac:spMk id="163" creationId="{F779C308-4282-7F46-BFDE-06E4D5539424}"/>
          </ac:spMkLst>
        </pc:spChg>
        <pc:spChg chg="add mod">
          <ac:chgData name="Archita Ray" userId="13c63715-1b6f-4d2d-bd4d-0082b0974ab3" providerId="ADAL" clId="{9200E729-1091-4431-AEE3-8A5886FA1964}" dt="2024-02-19T23:23:25.990" v="420" actId="1036"/>
          <ac:spMkLst>
            <pc:docMk/>
            <pc:sldMk cId="230166430" sldId="341"/>
            <ac:spMk id="164" creationId="{C8DD8850-8760-7EF4-90E8-6E0ABA2BF282}"/>
          </ac:spMkLst>
        </pc:spChg>
        <pc:spChg chg="add mod">
          <ac:chgData name="Archita Ray" userId="13c63715-1b6f-4d2d-bd4d-0082b0974ab3" providerId="ADAL" clId="{9200E729-1091-4431-AEE3-8A5886FA1964}" dt="2024-02-19T23:23:25.990" v="420" actId="1036"/>
          <ac:spMkLst>
            <pc:docMk/>
            <pc:sldMk cId="230166430" sldId="341"/>
            <ac:spMk id="165" creationId="{786F9E32-1A12-03AE-CB05-98CB0B93A2A5}"/>
          </ac:spMkLst>
        </pc:spChg>
        <pc:spChg chg="add mod ord">
          <ac:chgData name="Archita Ray" userId="13c63715-1b6f-4d2d-bd4d-0082b0974ab3" providerId="ADAL" clId="{9200E729-1091-4431-AEE3-8A5886FA1964}" dt="2024-02-19T23:22:06.561" v="397" actId="2085"/>
          <ac:spMkLst>
            <pc:docMk/>
            <pc:sldMk cId="230166430" sldId="341"/>
            <ac:spMk id="166" creationId="{639F4714-7B8A-6EBD-1C19-C5AD34452005}"/>
          </ac:spMkLst>
        </pc:spChg>
        <pc:spChg chg="add mod">
          <ac:chgData name="Archita Ray" userId="13c63715-1b6f-4d2d-bd4d-0082b0974ab3" providerId="ADAL" clId="{9200E729-1091-4431-AEE3-8A5886FA1964}" dt="2024-02-19T23:49:41.720" v="785" actId="207"/>
          <ac:spMkLst>
            <pc:docMk/>
            <pc:sldMk cId="230166430" sldId="341"/>
            <ac:spMk id="167" creationId="{C3C5DBDE-0214-B2F8-201C-EAB4A096EC8B}"/>
          </ac:spMkLst>
        </pc:spChg>
        <pc:grpChg chg="add mod">
          <ac:chgData name="Archita Ray" userId="13c63715-1b6f-4d2d-bd4d-0082b0974ab3" providerId="ADAL" clId="{9200E729-1091-4431-AEE3-8A5886FA1964}" dt="2024-02-19T23:10:49.743" v="247"/>
          <ac:grpSpMkLst>
            <pc:docMk/>
            <pc:sldMk cId="230166430" sldId="341"/>
            <ac:grpSpMk id="3" creationId="{388A47DB-02C1-C3B1-A2AB-DBF3A3406D6B}"/>
          </ac:grpSpMkLst>
        </pc:grpChg>
      </pc:sldChg>
      <pc:sldChg chg="addSp delSp modSp del mod">
        <pc:chgData name="Archita Ray" userId="13c63715-1b6f-4d2d-bd4d-0082b0974ab3" providerId="ADAL" clId="{9200E729-1091-4431-AEE3-8A5886FA1964}" dt="2024-02-20T00:20:21.229" v="1533" actId="47"/>
        <pc:sldMkLst>
          <pc:docMk/>
          <pc:sldMk cId="2823974320" sldId="342"/>
        </pc:sldMkLst>
        <pc:spChg chg="del mod">
          <ac:chgData name="Archita Ray" userId="13c63715-1b6f-4d2d-bd4d-0082b0974ab3" providerId="ADAL" clId="{9200E729-1091-4431-AEE3-8A5886FA1964}" dt="2024-02-19T23:57:47.615" v="1125" actId="478"/>
          <ac:spMkLst>
            <pc:docMk/>
            <pc:sldMk cId="2823974320" sldId="342"/>
            <ac:spMk id="2" creationId="{62557DE4-1947-3BFC-E87F-EDE8DA1739EC}"/>
          </ac:spMkLst>
        </pc:spChg>
        <pc:spChg chg="add del mod">
          <ac:chgData name="Archita Ray" userId="13c63715-1b6f-4d2d-bd4d-0082b0974ab3" providerId="ADAL" clId="{9200E729-1091-4431-AEE3-8A5886FA1964}" dt="2024-02-19T23:57:51.984" v="1128" actId="478"/>
          <ac:spMkLst>
            <pc:docMk/>
            <pc:sldMk cId="2823974320" sldId="342"/>
            <ac:spMk id="4" creationId="{832A3BA8-027A-72D1-9D5D-3BF2C08DDAA7}"/>
          </ac:spMkLst>
        </pc:spChg>
        <pc:spChg chg="add mod">
          <ac:chgData name="Archita Ray" userId="13c63715-1b6f-4d2d-bd4d-0082b0974ab3" providerId="ADAL" clId="{9200E729-1091-4431-AEE3-8A5886FA1964}" dt="2024-02-19T23:57:49.899" v="1127"/>
          <ac:spMkLst>
            <pc:docMk/>
            <pc:sldMk cId="2823974320" sldId="342"/>
            <ac:spMk id="5" creationId="{F56ACAEF-7025-AB32-EB18-70680102677D}"/>
          </ac:spMkLst>
        </pc:spChg>
        <pc:spChg chg="add mod">
          <ac:chgData name="Archita Ray" userId="13c63715-1b6f-4d2d-bd4d-0082b0974ab3" providerId="ADAL" clId="{9200E729-1091-4431-AEE3-8A5886FA1964}" dt="2024-02-19T23:58:39.186" v="1150" actId="20577"/>
          <ac:spMkLst>
            <pc:docMk/>
            <pc:sldMk cId="2823974320" sldId="342"/>
            <ac:spMk id="7" creationId="{2B8E783C-328F-2820-0295-17652E52FABF}"/>
          </ac:spMkLst>
        </pc:spChg>
        <pc:picChg chg="del">
          <ac:chgData name="Archita Ray" userId="13c63715-1b6f-4d2d-bd4d-0082b0974ab3" providerId="ADAL" clId="{9200E729-1091-4431-AEE3-8A5886FA1964}" dt="2024-02-20T00:20:15.356" v="1529" actId="21"/>
          <ac:picMkLst>
            <pc:docMk/>
            <pc:sldMk cId="2823974320" sldId="342"/>
            <ac:picMk id="5122" creationId="{41AAF364-E3C5-8758-BDC9-DCA756682367}"/>
          </ac:picMkLst>
        </pc:picChg>
        <pc:picChg chg="del">
          <ac:chgData name="Archita Ray" userId="13c63715-1b6f-4d2d-bd4d-0082b0974ab3" providerId="ADAL" clId="{9200E729-1091-4431-AEE3-8A5886FA1964}" dt="2024-02-20T00:20:15.356" v="1529" actId="21"/>
          <ac:picMkLst>
            <pc:docMk/>
            <pc:sldMk cId="2823974320" sldId="342"/>
            <ac:picMk id="5124" creationId="{F2A9CB99-4887-1878-7C9B-08BF76E10D0E}"/>
          </ac:picMkLst>
        </pc:picChg>
      </pc:sldChg>
      <pc:sldChg chg="addSp delSp modSp add del mod ord">
        <pc:chgData name="Archita Ray" userId="13c63715-1b6f-4d2d-bd4d-0082b0974ab3" providerId="ADAL" clId="{9200E729-1091-4431-AEE3-8A5886FA1964}" dt="2024-02-20T00:21:20.658" v="1549" actId="2696"/>
        <pc:sldMkLst>
          <pc:docMk/>
          <pc:sldMk cId="1262506474" sldId="344"/>
        </pc:sldMkLst>
        <pc:spChg chg="add mod">
          <ac:chgData name="Archita Ray" userId="13c63715-1b6f-4d2d-bd4d-0082b0974ab3" providerId="ADAL" clId="{9200E729-1091-4431-AEE3-8A5886FA1964}" dt="2024-02-20T00:05:47.780" v="1233" actId="20577"/>
          <ac:spMkLst>
            <pc:docMk/>
            <pc:sldMk cId="1262506474" sldId="344"/>
            <ac:spMk id="2" creationId="{713BE291-8147-F46A-E2A4-1265AB57AEF6}"/>
          </ac:spMkLst>
        </pc:spChg>
        <pc:spChg chg="mod">
          <ac:chgData name="Archita Ray" userId="13c63715-1b6f-4d2d-bd4d-0082b0974ab3" providerId="ADAL" clId="{9200E729-1091-4431-AEE3-8A5886FA1964}" dt="2024-02-20T00:05:20.151" v="1186" actId="20577"/>
          <ac:spMkLst>
            <pc:docMk/>
            <pc:sldMk cId="1262506474" sldId="344"/>
            <ac:spMk id="7" creationId="{8C12B50F-4595-A228-8F69-3154FDC65D1A}"/>
          </ac:spMkLst>
        </pc:spChg>
        <pc:picChg chg="del">
          <ac:chgData name="Archita Ray" userId="13c63715-1b6f-4d2d-bd4d-0082b0974ab3" providerId="ADAL" clId="{9200E729-1091-4431-AEE3-8A5886FA1964}" dt="2024-02-20T00:05:08.275" v="1183" actId="478"/>
          <ac:picMkLst>
            <pc:docMk/>
            <pc:sldMk cId="1262506474" sldId="344"/>
            <ac:picMk id="5122" creationId="{FD6362B4-E054-01C7-90BC-AAA0A907547F}"/>
          </ac:picMkLst>
        </pc:picChg>
        <pc:picChg chg="del">
          <ac:chgData name="Archita Ray" userId="13c63715-1b6f-4d2d-bd4d-0082b0974ab3" providerId="ADAL" clId="{9200E729-1091-4431-AEE3-8A5886FA1964}" dt="2024-02-20T00:05:08.275" v="1183" actId="478"/>
          <ac:picMkLst>
            <pc:docMk/>
            <pc:sldMk cId="1262506474" sldId="344"/>
            <ac:picMk id="5124" creationId="{AA638D90-4690-0765-26A4-925A76F6ABC0}"/>
          </ac:picMkLst>
        </pc:picChg>
      </pc:sldChg>
      <pc:sldChg chg="add del ord">
        <pc:chgData name="Archita Ray" userId="13c63715-1b6f-4d2d-bd4d-0082b0974ab3" providerId="ADAL" clId="{9200E729-1091-4431-AEE3-8A5886FA1964}" dt="2024-02-19T23:54:38.716" v="1058" actId="47"/>
        <pc:sldMkLst>
          <pc:docMk/>
          <pc:sldMk cId="2383005106" sldId="344"/>
        </pc:sldMkLst>
      </pc:sldChg>
      <pc:sldChg chg="addSp modSp add del mod">
        <pc:chgData name="Archita Ray" userId="13c63715-1b6f-4d2d-bd4d-0082b0974ab3" providerId="ADAL" clId="{9200E729-1091-4431-AEE3-8A5886FA1964}" dt="2024-02-20T00:20:54.135" v="1544" actId="47"/>
        <pc:sldMkLst>
          <pc:docMk/>
          <pc:sldMk cId="77629258" sldId="345"/>
        </pc:sldMkLst>
        <pc:spChg chg="add mod">
          <ac:chgData name="Archita Ray" userId="13c63715-1b6f-4d2d-bd4d-0082b0974ab3" providerId="ADAL" clId="{9200E729-1091-4431-AEE3-8A5886FA1964}" dt="2024-02-20T00:06:02.709" v="1266" actId="20577"/>
          <ac:spMkLst>
            <pc:docMk/>
            <pc:sldMk cId="77629258" sldId="345"/>
            <ac:spMk id="2" creationId="{C1924DD9-4D18-B224-032E-CDC08FD9E9D7}"/>
          </ac:spMkLst>
        </pc:spChg>
        <pc:picChg chg="mod">
          <ac:chgData name="Archita Ray" userId="13c63715-1b6f-4d2d-bd4d-0082b0974ab3" providerId="ADAL" clId="{9200E729-1091-4431-AEE3-8A5886FA1964}" dt="2024-02-20T00:15:58.288" v="1516" actId="208"/>
          <ac:picMkLst>
            <pc:docMk/>
            <pc:sldMk cId="77629258" sldId="345"/>
            <ac:picMk id="4" creationId="{A4B2E438-377C-41FA-340A-E6FFCC04BF81}"/>
          </ac:picMkLst>
        </pc:picChg>
        <pc:picChg chg="mod">
          <ac:chgData name="Archita Ray" userId="13c63715-1b6f-4d2d-bd4d-0082b0974ab3" providerId="ADAL" clId="{9200E729-1091-4431-AEE3-8A5886FA1964}" dt="2024-02-20T00:15:58.288" v="1516" actId="208"/>
          <ac:picMkLst>
            <pc:docMk/>
            <pc:sldMk cId="77629258" sldId="345"/>
            <ac:picMk id="6" creationId="{31AD12BC-3715-E889-7E51-526669D11EA4}"/>
          </ac:picMkLst>
        </pc:picChg>
      </pc:sldChg>
      <pc:sldChg chg="new del">
        <pc:chgData name="Archita Ray" userId="13c63715-1b6f-4d2d-bd4d-0082b0974ab3" providerId="ADAL" clId="{9200E729-1091-4431-AEE3-8A5886FA1964}" dt="2024-02-20T00:06:22.501" v="1269" actId="2696"/>
        <pc:sldMkLst>
          <pc:docMk/>
          <pc:sldMk cId="942678913" sldId="346"/>
        </pc:sldMkLst>
      </pc:sldChg>
      <pc:sldChg chg="addSp delSp modSp add mod">
        <pc:chgData name="Archita Ray" userId="13c63715-1b6f-4d2d-bd4d-0082b0974ab3" providerId="ADAL" clId="{9200E729-1091-4431-AEE3-8A5886FA1964}" dt="2024-02-20T05:37:57.812" v="3507" actId="108"/>
        <pc:sldMkLst>
          <pc:docMk/>
          <pc:sldMk cId="3558684984" sldId="347"/>
        </pc:sldMkLst>
        <pc:spChg chg="mod">
          <ac:chgData name="Archita Ray" userId="13c63715-1b6f-4d2d-bd4d-0082b0974ab3" providerId="ADAL" clId="{9200E729-1091-4431-AEE3-8A5886FA1964}" dt="2024-02-20T05:37:53.196" v="3506" actId="108"/>
          <ac:spMkLst>
            <pc:docMk/>
            <pc:sldMk cId="3558684984" sldId="347"/>
            <ac:spMk id="4" creationId="{8D356EAB-5426-C0F5-0BA9-C5D8461104C3}"/>
          </ac:spMkLst>
        </pc:spChg>
        <pc:spChg chg="mod">
          <ac:chgData name="Archita Ray" userId="13c63715-1b6f-4d2d-bd4d-0082b0974ab3" providerId="ADAL" clId="{9200E729-1091-4431-AEE3-8A5886FA1964}" dt="2024-02-20T05:37:57.812" v="3507" actId="108"/>
          <ac:spMkLst>
            <pc:docMk/>
            <pc:sldMk cId="3558684984" sldId="347"/>
            <ac:spMk id="5" creationId="{134D629B-A71F-55C4-61A9-D2DC4C623FB4}"/>
          </ac:spMkLst>
        </pc:spChg>
        <pc:graphicFrameChg chg="add mod">
          <ac:chgData name="Archita Ray" userId="13c63715-1b6f-4d2d-bd4d-0082b0974ab3" providerId="ADAL" clId="{9200E729-1091-4431-AEE3-8A5886FA1964}" dt="2024-02-20T03:26:29.103" v="3093"/>
          <ac:graphicFrameMkLst>
            <pc:docMk/>
            <pc:sldMk cId="3558684984" sldId="347"/>
            <ac:graphicFrameMk id="2" creationId="{6FC9B786-D771-1EBF-04C7-D3E3E888E3A1}"/>
          </ac:graphicFrameMkLst>
        </pc:graphicFrameChg>
        <pc:graphicFrameChg chg="add mod">
          <ac:chgData name="Archita Ray" userId="13c63715-1b6f-4d2d-bd4d-0082b0974ab3" providerId="ADAL" clId="{9200E729-1091-4431-AEE3-8A5886FA1964}" dt="2024-02-20T03:26:37.034" v="3099"/>
          <ac:graphicFrameMkLst>
            <pc:docMk/>
            <pc:sldMk cId="3558684984" sldId="347"/>
            <ac:graphicFrameMk id="7" creationId="{6FC9B786-D771-1EBF-04C7-D3E3E888E3A1}"/>
          </ac:graphicFrameMkLst>
        </pc:graphicFrameChg>
        <pc:graphicFrameChg chg="add del mod">
          <ac:chgData name="Archita Ray" userId="13c63715-1b6f-4d2d-bd4d-0082b0974ab3" providerId="ADAL" clId="{9200E729-1091-4431-AEE3-8A5886FA1964}" dt="2024-02-20T03:27:10.569" v="3109" actId="21"/>
          <ac:graphicFrameMkLst>
            <pc:docMk/>
            <pc:sldMk cId="3558684984" sldId="347"/>
            <ac:graphicFrameMk id="8" creationId="{6FC9B786-D771-1EBF-04C7-D3E3E888E3A1}"/>
          </ac:graphicFrameMkLst>
        </pc:graphicFrameChg>
        <pc:picChg chg="add">
          <ac:chgData name="Archita Ray" userId="13c63715-1b6f-4d2d-bd4d-0082b0974ab3" providerId="ADAL" clId="{9200E729-1091-4431-AEE3-8A5886FA1964}" dt="2024-02-20T03:26:29.450" v="3094"/>
          <ac:picMkLst>
            <pc:docMk/>
            <pc:sldMk cId="3558684984" sldId="347"/>
            <ac:picMk id="6" creationId="{7EC4FB1E-9E48-BDE2-85E7-D26D4649663A}"/>
          </ac:picMkLst>
        </pc:picChg>
      </pc:sldChg>
      <pc:sldChg chg="ord">
        <pc:chgData name="Archita Ray" userId="13c63715-1b6f-4d2d-bd4d-0082b0974ab3" providerId="ADAL" clId="{9200E729-1091-4431-AEE3-8A5886FA1964}" dt="2024-02-20T00:22:31.379" v="1556"/>
        <pc:sldMkLst>
          <pc:docMk/>
          <pc:sldMk cId="3237494994" sldId="348"/>
        </pc:sldMkLst>
      </pc:sldChg>
      <pc:sldChg chg="addSp delSp modSp add mod">
        <pc:chgData name="Archita Ray" userId="13c63715-1b6f-4d2d-bd4d-0082b0974ab3" providerId="ADAL" clId="{9200E729-1091-4431-AEE3-8A5886FA1964}" dt="2024-02-20T05:37:43.283" v="3505" actId="1076"/>
        <pc:sldMkLst>
          <pc:docMk/>
          <pc:sldMk cId="235461986" sldId="349"/>
        </pc:sldMkLst>
        <pc:spChg chg="mod">
          <ac:chgData name="Archita Ray" userId="13c63715-1b6f-4d2d-bd4d-0082b0974ab3" providerId="ADAL" clId="{9200E729-1091-4431-AEE3-8A5886FA1964}" dt="2024-02-20T05:37:30.365" v="3501" actId="14100"/>
          <ac:spMkLst>
            <pc:docMk/>
            <pc:sldMk cId="235461986" sldId="349"/>
            <ac:spMk id="2" creationId="{EF330896-1328-FF91-1036-28CDB665B863}"/>
          </ac:spMkLst>
        </pc:spChg>
        <pc:spChg chg="del">
          <ac:chgData name="Archita Ray" userId="13c63715-1b6f-4d2d-bd4d-0082b0974ab3" providerId="ADAL" clId="{9200E729-1091-4431-AEE3-8A5886FA1964}" dt="2024-02-20T00:20:11.043" v="1528" actId="478"/>
          <ac:spMkLst>
            <pc:docMk/>
            <pc:sldMk cId="235461986" sldId="349"/>
            <ac:spMk id="4" creationId="{9A702F68-7709-B94B-0000-FD14FC8E752E}"/>
          </ac:spMkLst>
        </pc:spChg>
        <pc:spChg chg="del">
          <ac:chgData name="Archita Ray" userId="13c63715-1b6f-4d2d-bd4d-0082b0974ab3" providerId="ADAL" clId="{9200E729-1091-4431-AEE3-8A5886FA1964}" dt="2024-02-20T00:20:11.043" v="1528" actId="478"/>
          <ac:spMkLst>
            <pc:docMk/>
            <pc:sldMk cId="235461986" sldId="349"/>
            <ac:spMk id="5" creationId="{A6087790-DC90-E0CC-687B-B1950D6B6CC5}"/>
          </ac:spMkLst>
        </pc:spChg>
        <pc:spChg chg="mod">
          <ac:chgData name="Archita Ray" userId="13c63715-1b6f-4d2d-bd4d-0082b0974ab3" providerId="ADAL" clId="{9200E729-1091-4431-AEE3-8A5886FA1964}" dt="2024-02-20T05:37:43.283" v="3505" actId="1076"/>
          <ac:spMkLst>
            <pc:docMk/>
            <pc:sldMk cId="235461986" sldId="349"/>
            <ac:spMk id="6" creationId="{45419023-BA87-4BAC-F8F4-F6EF41608004}"/>
          </ac:spMkLst>
        </pc:spChg>
        <pc:spChg chg="mod">
          <ac:chgData name="Archita Ray" userId="13c63715-1b6f-4d2d-bd4d-0082b0974ab3" providerId="ADAL" clId="{9200E729-1091-4431-AEE3-8A5886FA1964}" dt="2024-02-20T00:20:18.725" v="1532" actId="20577"/>
          <ac:spMkLst>
            <pc:docMk/>
            <pc:sldMk cId="235461986" sldId="349"/>
            <ac:spMk id="1278" creationId="{C553870C-7F6C-EF15-BA8E-C986FB3DD88F}"/>
          </ac:spMkLst>
        </pc:spChg>
        <pc:picChg chg="del">
          <ac:chgData name="Archita Ray" userId="13c63715-1b6f-4d2d-bd4d-0082b0974ab3" providerId="ADAL" clId="{9200E729-1091-4431-AEE3-8A5886FA1964}" dt="2024-02-20T00:20:11.043" v="1528" actId="478"/>
          <ac:picMkLst>
            <pc:docMk/>
            <pc:sldMk cId="235461986" sldId="349"/>
            <ac:picMk id="3" creationId="{91D56F70-4E02-4525-D2CD-07E23B5E0D6E}"/>
          </ac:picMkLst>
        </pc:picChg>
        <pc:picChg chg="del">
          <ac:chgData name="Archita Ray" userId="13c63715-1b6f-4d2d-bd4d-0082b0974ab3" providerId="ADAL" clId="{9200E729-1091-4431-AEE3-8A5886FA1964}" dt="2024-02-20T00:20:11.043" v="1528" actId="478"/>
          <ac:picMkLst>
            <pc:docMk/>
            <pc:sldMk cId="235461986" sldId="349"/>
            <ac:picMk id="1026" creationId="{CE0F7864-664F-C269-2AC1-A99161DEA114}"/>
          </ac:picMkLst>
        </pc:picChg>
        <pc:picChg chg="add mod">
          <ac:chgData name="Archita Ray" userId="13c63715-1b6f-4d2d-bd4d-0082b0974ab3" providerId="ADAL" clId="{9200E729-1091-4431-AEE3-8A5886FA1964}" dt="2024-02-20T00:20:16.433" v="1530"/>
          <ac:picMkLst>
            <pc:docMk/>
            <pc:sldMk cId="235461986" sldId="349"/>
            <ac:picMk id="5122" creationId="{41AAF364-E3C5-8758-BDC9-DCA756682367}"/>
          </ac:picMkLst>
        </pc:picChg>
        <pc:picChg chg="add mod">
          <ac:chgData name="Archita Ray" userId="13c63715-1b6f-4d2d-bd4d-0082b0974ab3" providerId="ADAL" clId="{9200E729-1091-4431-AEE3-8A5886FA1964}" dt="2024-02-20T00:20:16.433" v="1530"/>
          <ac:picMkLst>
            <pc:docMk/>
            <pc:sldMk cId="235461986" sldId="349"/>
            <ac:picMk id="5124" creationId="{F2A9CB99-4887-1878-7C9B-08BF76E10D0E}"/>
          </ac:picMkLst>
        </pc:picChg>
      </pc:sldChg>
      <pc:sldChg chg="addSp delSp modSp add mod ord">
        <pc:chgData name="Archita Ray" userId="13c63715-1b6f-4d2d-bd4d-0082b0974ab3" providerId="ADAL" clId="{9200E729-1091-4431-AEE3-8A5886FA1964}" dt="2024-02-20T04:17:21.170" v="3346" actId="1076"/>
        <pc:sldMkLst>
          <pc:docMk/>
          <pc:sldMk cId="1861571178" sldId="350"/>
        </pc:sldMkLst>
        <pc:spChg chg="add del">
          <ac:chgData name="Archita Ray" userId="13c63715-1b6f-4d2d-bd4d-0082b0974ab3" providerId="ADAL" clId="{9200E729-1091-4431-AEE3-8A5886FA1964}" dt="2024-02-20T00:21:13.387" v="1547" actId="22"/>
          <ac:spMkLst>
            <pc:docMk/>
            <pc:sldMk cId="1861571178" sldId="350"/>
            <ac:spMk id="5" creationId="{87CB3946-75AD-32C7-62E2-2F4C93D8CB22}"/>
          </ac:spMkLst>
        </pc:spChg>
        <pc:spChg chg="mod">
          <ac:chgData name="Archita Ray" userId="13c63715-1b6f-4d2d-bd4d-0082b0974ab3" providerId="ADAL" clId="{9200E729-1091-4431-AEE3-8A5886FA1964}" dt="2024-02-20T02:45:27.255" v="2828" actId="207"/>
          <ac:spMkLst>
            <pc:docMk/>
            <pc:sldMk cId="1861571178" sldId="350"/>
            <ac:spMk id="6" creationId="{5143BFF8-10E0-8788-F25A-447E7127629A}"/>
          </ac:spMkLst>
        </pc:spChg>
        <pc:spChg chg="add">
          <ac:chgData name="Archita Ray" userId="13c63715-1b6f-4d2d-bd4d-0082b0974ab3" providerId="ADAL" clId="{9200E729-1091-4431-AEE3-8A5886FA1964}" dt="2024-02-20T00:21:13.399" v="1548" actId="22"/>
          <ac:spMkLst>
            <pc:docMk/>
            <pc:sldMk cId="1861571178" sldId="350"/>
            <ac:spMk id="7" creationId="{943786C4-3970-F03A-CC89-145B0878D22D}"/>
          </ac:spMkLst>
        </pc:spChg>
        <pc:spChg chg="mod">
          <ac:chgData name="Archita Ray" userId="13c63715-1b6f-4d2d-bd4d-0082b0974ab3" providerId="ADAL" clId="{9200E729-1091-4431-AEE3-8A5886FA1964}" dt="2024-02-20T00:20:51.716" v="1543" actId="20577"/>
          <ac:spMkLst>
            <pc:docMk/>
            <pc:sldMk cId="1861571178" sldId="350"/>
            <ac:spMk id="1278" creationId="{D77F450B-2573-1A20-4173-9D5AA5D70454}"/>
          </ac:spMkLst>
        </pc:spChg>
        <pc:picChg chg="add del mod">
          <ac:chgData name="Archita Ray" userId="13c63715-1b6f-4d2d-bd4d-0082b0974ab3" providerId="ADAL" clId="{9200E729-1091-4431-AEE3-8A5886FA1964}" dt="2024-02-20T00:21:04.891" v="1545" actId="478"/>
          <ac:picMkLst>
            <pc:docMk/>
            <pc:sldMk cId="1861571178" sldId="350"/>
            <ac:picMk id="2" creationId="{D8420082-1550-93A2-F4A3-E517E5D96EB4}"/>
          </ac:picMkLst>
        </pc:picChg>
        <pc:picChg chg="add del mod">
          <ac:chgData name="Archita Ray" userId="13c63715-1b6f-4d2d-bd4d-0082b0974ab3" providerId="ADAL" clId="{9200E729-1091-4431-AEE3-8A5886FA1964}" dt="2024-02-20T00:21:04.891" v="1545" actId="478"/>
          <ac:picMkLst>
            <pc:docMk/>
            <pc:sldMk cId="1861571178" sldId="350"/>
            <ac:picMk id="3" creationId="{41361B5D-B9A8-0562-A101-DED3D661C887}"/>
          </ac:picMkLst>
        </pc:picChg>
        <pc:picChg chg="mod">
          <ac:chgData name="Archita Ray" userId="13c63715-1b6f-4d2d-bd4d-0082b0974ab3" providerId="ADAL" clId="{9200E729-1091-4431-AEE3-8A5886FA1964}" dt="2024-02-20T04:17:21.170" v="3346" actId="1076"/>
          <ac:picMkLst>
            <pc:docMk/>
            <pc:sldMk cId="1861571178" sldId="350"/>
            <ac:picMk id="5" creationId="{4AA3C359-3124-7241-4C54-EBC85D4A152C}"/>
          </ac:picMkLst>
        </pc:picChg>
        <pc:picChg chg="del">
          <ac:chgData name="Archita Ray" userId="13c63715-1b6f-4d2d-bd4d-0082b0974ab3" providerId="ADAL" clId="{9200E729-1091-4431-AEE3-8A5886FA1964}" dt="2024-02-20T00:20:29.333" v="1537" actId="478"/>
          <ac:picMkLst>
            <pc:docMk/>
            <pc:sldMk cId="1861571178" sldId="350"/>
            <ac:picMk id="5122" creationId="{3F02B17F-468A-2ACD-84F6-585089252AB3}"/>
          </ac:picMkLst>
        </pc:picChg>
        <pc:picChg chg="del">
          <ac:chgData name="Archita Ray" userId="13c63715-1b6f-4d2d-bd4d-0082b0974ab3" providerId="ADAL" clId="{9200E729-1091-4431-AEE3-8A5886FA1964}" dt="2024-02-20T00:20:29.333" v="1537" actId="478"/>
          <ac:picMkLst>
            <pc:docMk/>
            <pc:sldMk cId="1861571178" sldId="350"/>
            <ac:picMk id="5124" creationId="{5F7D6564-F1A0-DA94-2F05-33BA81DE056E}"/>
          </ac:picMkLst>
        </pc:picChg>
      </pc:sldChg>
      <pc:sldChg chg="add">
        <pc:chgData name="Archita Ray" userId="13c63715-1b6f-4d2d-bd4d-0082b0974ab3" providerId="ADAL" clId="{9200E729-1091-4431-AEE3-8A5886FA1964}" dt="2024-02-20T00:20:47.094" v="1541" actId="2890"/>
        <pc:sldMkLst>
          <pc:docMk/>
          <pc:sldMk cId="941356397" sldId="351"/>
        </pc:sldMkLst>
      </pc:sldChg>
      <pc:sldChg chg="addSp delSp modSp add del mod ord">
        <pc:chgData name="Archita Ray" userId="13c63715-1b6f-4d2d-bd4d-0082b0974ab3" providerId="ADAL" clId="{9200E729-1091-4431-AEE3-8A5886FA1964}" dt="2024-02-20T01:11:03.321" v="2070" actId="47"/>
        <pc:sldMkLst>
          <pc:docMk/>
          <pc:sldMk cId="3040103091" sldId="351"/>
        </pc:sldMkLst>
        <pc:spChg chg="add mod">
          <ac:chgData name="Archita Ray" userId="13c63715-1b6f-4d2d-bd4d-0082b0974ab3" providerId="ADAL" clId="{9200E729-1091-4431-AEE3-8A5886FA1964}" dt="2024-02-20T01:04:11.667" v="1846" actId="20577"/>
          <ac:spMkLst>
            <pc:docMk/>
            <pc:sldMk cId="3040103091" sldId="351"/>
            <ac:spMk id="2" creationId="{2309AFA5-EC80-A242-DF6A-75B4BD2ADEF9}"/>
          </ac:spMkLst>
        </pc:spChg>
        <pc:spChg chg="del">
          <ac:chgData name="Archita Ray" userId="13c63715-1b6f-4d2d-bd4d-0082b0974ab3" providerId="ADAL" clId="{9200E729-1091-4431-AEE3-8A5886FA1964}" dt="2024-02-20T01:02:04.941" v="1715" actId="478"/>
          <ac:spMkLst>
            <pc:docMk/>
            <pc:sldMk cId="3040103091" sldId="351"/>
            <ac:spMk id="3" creationId="{F2DFD465-1709-0BA2-4670-DD8248BA12F3}"/>
          </ac:spMkLst>
        </pc:spChg>
        <pc:spChg chg="mod">
          <ac:chgData name="Archita Ray" userId="13c63715-1b6f-4d2d-bd4d-0082b0974ab3" providerId="ADAL" clId="{9200E729-1091-4431-AEE3-8A5886FA1964}" dt="2024-02-20T01:01:56.242" v="1714" actId="20577"/>
          <ac:spMkLst>
            <pc:docMk/>
            <pc:sldMk cId="3040103091" sldId="351"/>
            <ac:spMk id="8" creationId="{09CC0F8B-689F-23B9-E356-663003E1E829}"/>
          </ac:spMkLst>
        </pc:spChg>
        <pc:graphicFrameChg chg="add mod modGraphic">
          <ac:chgData name="Archita Ray" userId="13c63715-1b6f-4d2d-bd4d-0082b0974ab3" providerId="ADAL" clId="{9200E729-1091-4431-AEE3-8A5886FA1964}" dt="2024-02-20T01:08:39.933" v="1971"/>
          <ac:graphicFrameMkLst>
            <pc:docMk/>
            <pc:sldMk cId="3040103091" sldId="351"/>
            <ac:graphicFrameMk id="5" creationId="{5A1B2454-6D31-7E13-88AF-8545ADC5C005}"/>
          </ac:graphicFrameMkLst>
        </pc:graphicFrameChg>
        <pc:graphicFrameChg chg="add del mod">
          <ac:chgData name="Archita Ray" userId="13c63715-1b6f-4d2d-bd4d-0082b0974ab3" providerId="ADAL" clId="{9200E729-1091-4431-AEE3-8A5886FA1964}" dt="2024-02-20T01:09:18.256" v="1977" actId="21"/>
          <ac:graphicFrameMkLst>
            <pc:docMk/>
            <pc:sldMk cId="3040103091" sldId="351"/>
            <ac:graphicFrameMk id="7" creationId="{8A3206E2-DB37-B2F5-3E42-D291B29A0114}"/>
          </ac:graphicFrameMkLst>
        </pc:graphicFrameChg>
        <pc:picChg chg="del">
          <ac:chgData name="Archita Ray" userId="13c63715-1b6f-4d2d-bd4d-0082b0974ab3" providerId="ADAL" clId="{9200E729-1091-4431-AEE3-8A5886FA1964}" dt="2024-02-20T01:02:07.086" v="1716" actId="478"/>
          <ac:picMkLst>
            <pc:docMk/>
            <pc:sldMk cId="3040103091" sldId="351"/>
            <ac:picMk id="4" creationId="{C99031B8-96FF-06CD-6CD5-A93BCEC84CCF}"/>
          </ac:picMkLst>
        </pc:picChg>
        <pc:picChg chg="del">
          <ac:chgData name="Archita Ray" userId="13c63715-1b6f-4d2d-bd4d-0082b0974ab3" providerId="ADAL" clId="{9200E729-1091-4431-AEE3-8A5886FA1964}" dt="2024-02-20T01:02:07.086" v="1716" actId="478"/>
          <ac:picMkLst>
            <pc:docMk/>
            <pc:sldMk cId="3040103091" sldId="351"/>
            <ac:picMk id="6" creationId="{A8BF3112-BBE1-68CA-182D-882F348CC2AB}"/>
          </ac:picMkLst>
        </pc:picChg>
      </pc:sldChg>
      <pc:sldChg chg="addSp delSp modSp new mod modNotesTx">
        <pc:chgData name="Archita Ray" userId="13c63715-1b6f-4d2d-bd4d-0082b0974ab3" providerId="ADAL" clId="{9200E729-1091-4431-AEE3-8A5886FA1964}" dt="2024-02-20T03:17:39.723" v="3045"/>
        <pc:sldMkLst>
          <pc:docMk/>
          <pc:sldMk cId="1237795134" sldId="352"/>
        </pc:sldMkLst>
        <pc:spChg chg="del">
          <ac:chgData name="Archita Ray" userId="13c63715-1b6f-4d2d-bd4d-0082b0974ab3" providerId="ADAL" clId="{9200E729-1091-4431-AEE3-8A5886FA1964}" dt="2024-02-20T01:10:01.093" v="2050" actId="478"/>
          <ac:spMkLst>
            <pc:docMk/>
            <pc:sldMk cId="1237795134" sldId="352"/>
            <ac:spMk id="2" creationId="{88F10726-98C3-6CA6-6653-441A187BD5A0}"/>
          </ac:spMkLst>
        </pc:spChg>
        <pc:spChg chg="add del">
          <ac:chgData name="Archita Ray" userId="13c63715-1b6f-4d2d-bd4d-0082b0974ab3" providerId="ADAL" clId="{9200E729-1091-4431-AEE3-8A5886FA1964}" dt="2024-02-20T01:09:12.807" v="1976" actId="22"/>
          <ac:spMkLst>
            <pc:docMk/>
            <pc:sldMk cId="1237795134" sldId="352"/>
            <ac:spMk id="4" creationId="{D8715D56-231D-9CA7-9A30-4724A8AB1598}"/>
          </ac:spMkLst>
        </pc:spChg>
        <pc:spChg chg="add mod">
          <ac:chgData name="Archita Ray" userId="13c63715-1b6f-4d2d-bd4d-0082b0974ab3" providerId="ADAL" clId="{9200E729-1091-4431-AEE3-8A5886FA1964}" dt="2024-02-20T01:10:01.850" v="2051"/>
          <ac:spMkLst>
            <pc:docMk/>
            <pc:sldMk cId="1237795134" sldId="352"/>
            <ac:spMk id="5" creationId="{DDB70C5A-6D82-F669-2040-F706EF3415DC}"/>
          </ac:spMkLst>
        </pc:spChg>
        <pc:spChg chg="add del mod">
          <ac:chgData name="Archita Ray" userId="13c63715-1b6f-4d2d-bd4d-0082b0974ab3" providerId="ADAL" clId="{9200E729-1091-4431-AEE3-8A5886FA1964}" dt="2024-02-20T02:35:26.706" v="2775" actId="478"/>
          <ac:spMkLst>
            <pc:docMk/>
            <pc:sldMk cId="1237795134" sldId="352"/>
            <ac:spMk id="6" creationId="{0C9EC284-6441-B92A-DDC4-F73372EAAC59}"/>
          </ac:spMkLst>
        </pc:spChg>
        <pc:spChg chg="add mod">
          <ac:chgData name="Archita Ray" userId="13c63715-1b6f-4d2d-bd4d-0082b0974ab3" providerId="ADAL" clId="{9200E729-1091-4431-AEE3-8A5886FA1964}" dt="2024-02-20T03:10:05.290" v="2930" actId="208"/>
          <ac:spMkLst>
            <pc:docMk/>
            <pc:sldMk cId="1237795134" sldId="352"/>
            <ac:spMk id="9" creationId="{BB542940-385C-9022-6914-812E591A3807}"/>
          </ac:spMkLst>
        </pc:spChg>
        <pc:spChg chg="add del mod">
          <ac:chgData name="Archita Ray" userId="13c63715-1b6f-4d2d-bd4d-0082b0974ab3" providerId="ADAL" clId="{9200E729-1091-4431-AEE3-8A5886FA1964}" dt="2024-02-20T03:09:07.028" v="2907"/>
          <ac:spMkLst>
            <pc:docMk/>
            <pc:sldMk cId="1237795134" sldId="352"/>
            <ac:spMk id="10" creationId="{CFF68E66-9B76-60D2-5392-98AB7DD31AE0}"/>
          </ac:spMkLst>
        </pc:spChg>
        <pc:spChg chg="add mod">
          <ac:chgData name="Archita Ray" userId="13c63715-1b6f-4d2d-bd4d-0082b0974ab3" providerId="ADAL" clId="{9200E729-1091-4431-AEE3-8A5886FA1964}" dt="2024-02-20T03:11:14.782" v="2946" actId="1076"/>
          <ac:spMkLst>
            <pc:docMk/>
            <pc:sldMk cId="1237795134" sldId="352"/>
            <ac:spMk id="11" creationId="{709F8EA9-EA4C-2138-763B-211D5B4D6126}"/>
          </ac:spMkLst>
        </pc:spChg>
        <pc:spChg chg="add del mod">
          <ac:chgData name="Archita Ray" userId="13c63715-1b6f-4d2d-bd4d-0082b0974ab3" providerId="ADAL" clId="{9200E729-1091-4431-AEE3-8A5886FA1964}" dt="2024-02-20T03:09:07.028" v="2909"/>
          <ac:spMkLst>
            <pc:docMk/>
            <pc:sldMk cId="1237795134" sldId="352"/>
            <ac:spMk id="12" creationId="{55B6AC35-EEE4-AE1C-BC9A-35872B596015}"/>
          </ac:spMkLst>
        </pc:spChg>
        <pc:spChg chg="add mod">
          <ac:chgData name="Archita Ray" userId="13c63715-1b6f-4d2d-bd4d-0082b0974ab3" providerId="ADAL" clId="{9200E729-1091-4431-AEE3-8A5886FA1964}" dt="2024-02-20T03:11:17.636" v="2947" actId="1076"/>
          <ac:spMkLst>
            <pc:docMk/>
            <pc:sldMk cId="1237795134" sldId="352"/>
            <ac:spMk id="13" creationId="{CF5E3E93-CCF2-AF18-63B3-0190463036B7}"/>
          </ac:spMkLst>
        </pc:spChg>
        <pc:graphicFrameChg chg="add del mod modGraphic">
          <ac:chgData name="Archita Ray" userId="13c63715-1b6f-4d2d-bd4d-0082b0974ab3" providerId="ADAL" clId="{9200E729-1091-4431-AEE3-8A5886FA1964}" dt="2024-02-20T03:06:11.639" v="2864" actId="478"/>
          <ac:graphicFrameMkLst>
            <pc:docMk/>
            <pc:sldMk cId="1237795134" sldId="352"/>
            <ac:graphicFrameMk id="7" creationId="{8A3206E2-DB37-B2F5-3E42-D291B29A0114}"/>
          </ac:graphicFrameMkLst>
        </pc:graphicFrameChg>
        <pc:graphicFrameChg chg="add del mod modGraphic">
          <ac:chgData name="Archita Ray" userId="13c63715-1b6f-4d2d-bd4d-0082b0974ab3" providerId="ADAL" clId="{9200E729-1091-4431-AEE3-8A5886FA1964}" dt="2024-02-20T03:11:33.937" v="2948" actId="478"/>
          <ac:graphicFrameMkLst>
            <pc:docMk/>
            <pc:sldMk cId="1237795134" sldId="352"/>
            <ac:graphicFrameMk id="8" creationId="{9E781A2F-162B-5EE5-8821-BF195B8AABB7}"/>
          </ac:graphicFrameMkLst>
        </pc:graphicFrameChg>
        <pc:graphicFrameChg chg="add mod modGraphic">
          <ac:chgData name="Archita Ray" userId="13c63715-1b6f-4d2d-bd4d-0082b0974ab3" providerId="ADAL" clId="{9200E729-1091-4431-AEE3-8A5886FA1964}" dt="2024-02-20T03:17:39.723" v="3045"/>
          <ac:graphicFrameMkLst>
            <pc:docMk/>
            <pc:sldMk cId="1237795134" sldId="352"/>
            <ac:graphicFrameMk id="14" creationId="{7A7BBD62-1504-2F58-1A44-8D976CC73CC1}"/>
          </ac:graphicFrameMkLst>
        </pc:graphicFrameChg>
        <pc:graphicFrameChg chg="add mod modGraphic">
          <ac:chgData name="Archita Ray" userId="13c63715-1b6f-4d2d-bd4d-0082b0974ab3" providerId="ADAL" clId="{9200E729-1091-4431-AEE3-8A5886FA1964}" dt="2024-02-20T03:16:04.241" v="3014"/>
          <ac:graphicFrameMkLst>
            <pc:docMk/>
            <pc:sldMk cId="1237795134" sldId="352"/>
            <ac:graphicFrameMk id="15" creationId="{D47374CD-32F5-2936-521B-34552639793F}"/>
          </ac:graphicFrameMkLst>
        </pc:graphicFrameChg>
        <pc:cxnChg chg="add mod">
          <ac:chgData name="Archita Ray" userId="13c63715-1b6f-4d2d-bd4d-0082b0974ab3" providerId="ADAL" clId="{9200E729-1091-4431-AEE3-8A5886FA1964}" dt="2024-02-20T03:15:42.134" v="3012" actId="208"/>
          <ac:cxnSpMkLst>
            <pc:docMk/>
            <pc:sldMk cId="1237795134" sldId="352"/>
            <ac:cxnSpMk id="17" creationId="{8A77AC45-4C80-4C66-EE3E-BD7A3A6682B9}"/>
          </ac:cxnSpMkLst>
        </pc:cxnChg>
      </pc:sldChg>
      <pc:sldChg chg="addSp delSp modSp new mod modNotesTx">
        <pc:chgData name="Archita Ray" userId="13c63715-1b6f-4d2d-bd4d-0082b0974ab3" providerId="ADAL" clId="{9200E729-1091-4431-AEE3-8A5886FA1964}" dt="2024-02-20T04:37:25.137" v="3478" actId="207"/>
        <pc:sldMkLst>
          <pc:docMk/>
          <pc:sldMk cId="3972639839" sldId="353"/>
        </pc:sldMkLst>
        <pc:spChg chg="del">
          <ac:chgData name="Archita Ray" userId="13c63715-1b6f-4d2d-bd4d-0082b0974ab3" providerId="ADAL" clId="{9200E729-1091-4431-AEE3-8A5886FA1964}" dt="2024-02-20T01:11:55.281" v="2072" actId="478"/>
          <ac:spMkLst>
            <pc:docMk/>
            <pc:sldMk cId="3972639839" sldId="353"/>
            <ac:spMk id="2" creationId="{1CB77353-CA74-3BD6-817E-9C6C307ADEC7}"/>
          </ac:spMkLst>
        </pc:spChg>
        <pc:spChg chg="add mod">
          <ac:chgData name="Archita Ray" userId="13c63715-1b6f-4d2d-bd4d-0082b0974ab3" providerId="ADAL" clId="{9200E729-1091-4431-AEE3-8A5886FA1964}" dt="2024-02-20T01:12:00.197" v="2087" actId="20577"/>
          <ac:spMkLst>
            <pc:docMk/>
            <pc:sldMk cId="3972639839" sldId="353"/>
            <ac:spMk id="3" creationId="{EF594AC1-39BD-3E5A-3036-671CC90E7240}"/>
          </ac:spMkLst>
        </pc:spChg>
        <pc:spChg chg="add mod">
          <ac:chgData name="Archita Ray" userId="13c63715-1b6f-4d2d-bd4d-0082b0974ab3" providerId="ADAL" clId="{9200E729-1091-4431-AEE3-8A5886FA1964}" dt="2024-02-20T03:19:52.085" v="3088" actId="207"/>
          <ac:spMkLst>
            <pc:docMk/>
            <pc:sldMk cId="3972639839" sldId="353"/>
            <ac:spMk id="6" creationId="{5175E293-27EE-0D3C-FBFA-56B3F30A0F09}"/>
          </ac:spMkLst>
        </pc:spChg>
        <pc:graphicFrameChg chg="add mod modGraphic">
          <ac:chgData name="Archita Ray" userId="13c63715-1b6f-4d2d-bd4d-0082b0974ab3" providerId="ADAL" clId="{9200E729-1091-4431-AEE3-8A5886FA1964}" dt="2024-02-20T04:37:25.137" v="3478" actId="207"/>
          <ac:graphicFrameMkLst>
            <pc:docMk/>
            <pc:sldMk cId="3972639839" sldId="353"/>
            <ac:graphicFrameMk id="5" creationId="{AE52EEF3-64C0-01BE-4A05-17317D25DA35}"/>
          </ac:graphicFrameMkLst>
        </pc:graphicFrameChg>
        <pc:picChg chg="add mod">
          <ac:chgData name="Archita Ray" userId="13c63715-1b6f-4d2d-bd4d-0082b0974ab3" providerId="ADAL" clId="{9200E729-1091-4431-AEE3-8A5886FA1964}" dt="2024-02-20T03:16:30.369" v="3017" actId="1076"/>
          <ac:picMkLst>
            <pc:docMk/>
            <pc:sldMk cId="3972639839" sldId="353"/>
            <ac:picMk id="4" creationId="{98A3B073-96EB-4F79-1045-07218BE59B11}"/>
          </ac:picMkLst>
        </pc:picChg>
      </pc:sldChg>
      <pc:sldChg chg="addSp delSp modSp add mod ord">
        <pc:chgData name="Archita Ray" userId="13c63715-1b6f-4d2d-bd4d-0082b0974ab3" providerId="ADAL" clId="{9200E729-1091-4431-AEE3-8A5886FA1964}" dt="2024-02-20T03:31:26.829" v="3230" actId="208"/>
        <pc:sldMkLst>
          <pc:docMk/>
          <pc:sldMk cId="3174632754" sldId="354"/>
        </pc:sldMkLst>
        <pc:spChg chg="add mod">
          <ac:chgData name="Archita Ray" userId="13c63715-1b6f-4d2d-bd4d-0082b0974ab3" providerId="ADAL" clId="{9200E729-1091-4431-AEE3-8A5886FA1964}" dt="2024-02-20T02:24:28.928" v="2195"/>
          <ac:spMkLst>
            <pc:docMk/>
            <pc:sldMk cId="3174632754" sldId="354"/>
            <ac:spMk id="2" creationId="{5B18D3F4-ADEE-A4B4-7EB0-F2B26EB2A509}"/>
          </ac:spMkLst>
        </pc:spChg>
        <pc:spChg chg="add mod">
          <ac:chgData name="Archita Ray" userId="13c63715-1b6f-4d2d-bd4d-0082b0974ab3" providerId="ADAL" clId="{9200E729-1091-4431-AEE3-8A5886FA1964}" dt="2024-02-20T03:31:26.829" v="3230" actId="208"/>
          <ac:spMkLst>
            <pc:docMk/>
            <pc:sldMk cId="3174632754" sldId="354"/>
            <ac:spMk id="3" creationId="{5196DCCF-717A-901D-2C2B-D2B08C7FA5A1}"/>
          </ac:spMkLst>
        </pc:spChg>
        <pc:spChg chg="add mod">
          <ac:chgData name="Archita Ray" userId="13c63715-1b6f-4d2d-bd4d-0082b0974ab3" providerId="ADAL" clId="{9200E729-1091-4431-AEE3-8A5886FA1964}" dt="2024-02-20T03:31:08.761" v="3227" actId="208"/>
          <ac:spMkLst>
            <pc:docMk/>
            <pc:sldMk cId="3174632754" sldId="354"/>
            <ac:spMk id="4" creationId="{87D92F3A-73C1-8F13-D435-9064EC8AC696}"/>
          </ac:spMkLst>
        </pc:spChg>
        <pc:spChg chg="mod">
          <ac:chgData name="Archita Ray" userId="13c63715-1b6f-4d2d-bd4d-0082b0974ab3" providerId="ADAL" clId="{9200E729-1091-4431-AEE3-8A5886FA1964}" dt="2024-02-20T02:38:58.083" v="2787" actId="207"/>
          <ac:spMkLst>
            <pc:docMk/>
            <pc:sldMk cId="3174632754" sldId="354"/>
            <ac:spMk id="5" creationId="{0489080B-747E-2153-35B2-3A130714280C}"/>
          </ac:spMkLst>
        </pc:spChg>
        <pc:spChg chg="del mod">
          <ac:chgData name="Archita Ray" userId="13c63715-1b6f-4d2d-bd4d-0082b0974ab3" providerId="ADAL" clId="{9200E729-1091-4431-AEE3-8A5886FA1964}" dt="2024-02-20T02:25:13.175" v="2248" actId="478"/>
          <ac:spMkLst>
            <pc:docMk/>
            <pc:sldMk cId="3174632754" sldId="354"/>
            <ac:spMk id="6" creationId="{58D47C36-C54F-260C-2CFA-F63746AF6E3C}"/>
          </ac:spMkLst>
        </pc:spChg>
        <pc:spChg chg="add mod">
          <ac:chgData name="Archita Ray" userId="13c63715-1b6f-4d2d-bd4d-0082b0974ab3" providerId="ADAL" clId="{9200E729-1091-4431-AEE3-8A5886FA1964}" dt="2024-02-20T02:34:39.261" v="2770" actId="20577"/>
          <ac:spMkLst>
            <pc:docMk/>
            <pc:sldMk cId="3174632754" sldId="354"/>
            <ac:spMk id="8" creationId="{E415C1A5-FD75-ECF2-AAE0-E28B1AFE83F4}"/>
          </ac:spMkLst>
        </pc:spChg>
        <pc:spChg chg="add del mod">
          <ac:chgData name="Archita Ray" userId="13c63715-1b6f-4d2d-bd4d-0082b0974ab3" providerId="ADAL" clId="{9200E729-1091-4431-AEE3-8A5886FA1964}" dt="2024-02-20T02:30:26.969" v="2540" actId="478"/>
          <ac:spMkLst>
            <pc:docMk/>
            <pc:sldMk cId="3174632754" sldId="354"/>
            <ac:spMk id="9" creationId="{3C369A1F-49E9-8573-FBCC-26088D7848FA}"/>
          </ac:spMkLst>
        </pc:spChg>
        <pc:spChg chg="add mod">
          <ac:chgData name="Archita Ray" userId="13c63715-1b6f-4d2d-bd4d-0082b0974ab3" providerId="ADAL" clId="{9200E729-1091-4431-AEE3-8A5886FA1964}" dt="2024-02-20T03:31:17.927" v="3229" actId="208"/>
          <ac:spMkLst>
            <pc:docMk/>
            <pc:sldMk cId="3174632754" sldId="354"/>
            <ac:spMk id="10" creationId="{3C5D1F49-7ABB-210E-F7C5-25CFEF25DA35}"/>
          </ac:spMkLst>
        </pc:spChg>
        <pc:spChg chg="add mod">
          <ac:chgData name="Archita Ray" userId="13c63715-1b6f-4d2d-bd4d-0082b0974ab3" providerId="ADAL" clId="{9200E729-1091-4431-AEE3-8A5886FA1964}" dt="2024-02-20T02:42:56.305" v="2818" actId="1076"/>
          <ac:spMkLst>
            <pc:docMk/>
            <pc:sldMk cId="3174632754" sldId="354"/>
            <ac:spMk id="11" creationId="{8A04ADE8-2971-5F62-B96B-854070576370}"/>
          </ac:spMkLst>
        </pc:spChg>
        <pc:spChg chg="add mod">
          <ac:chgData name="Archita Ray" userId="13c63715-1b6f-4d2d-bd4d-0082b0974ab3" providerId="ADAL" clId="{9200E729-1091-4431-AEE3-8A5886FA1964}" dt="2024-02-20T02:34:04.742" v="2745" actId="767"/>
          <ac:spMkLst>
            <pc:docMk/>
            <pc:sldMk cId="3174632754" sldId="354"/>
            <ac:spMk id="12" creationId="{09E3A165-9499-D29B-40BE-10CED8A572CF}"/>
          </ac:spMkLst>
        </pc:spChg>
        <pc:spChg chg="add mod">
          <ac:chgData name="Archita Ray" userId="13c63715-1b6f-4d2d-bd4d-0082b0974ab3" providerId="ADAL" clId="{9200E729-1091-4431-AEE3-8A5886FA1964}" dt="2024-02-20T02:34:46.313" v="2771" actId="122"/>
          <ac:spMkLst>
            <pc:docMk/>
            <pc:sldMk cId="3174632754" sldId="354"/>
            <ac:spMk id="13" creationId="{F3CA77EA-43B4-13A0-D23B-5B74294EE82F}"/>
          </ac:spMkLst>
        </pc:spChg>
        <pc:spChg chg="add mod">
          <ac:chgData name="Archita Ray" userId="13c63715-1b6f-4d2d-bd4d-0082b0974ab3" providerId="ADAL" clId="{9200E729-1091-4431-AEE3-8A5886FA1964}" dt="2024-02-20T02:34:36.051" v="2769" actId="20577"/>
          <ac:spMkLst>
            <pc:docMk/>
            <pc:sldMk cId="3174632754" sldId="354"/>
            <ac:spMk id="14" creationId="{A8D5E5DB-6B6D-ECC4-9290-5CF17D11FA2F}"/>
          </ac:spMkLst>
        </pc:spChg>
        <pc:spChg chg="add mod">
          <ac:chgData name="Archita Ray" userId="13c63715-1b6f-4d2d-bd4d-0082b0974ab3" providerId="ADAL" clId="{9200E729-1091-4431-AEE3-8A5886FA1964}" dt="2024-02-20T02:40:51.125" v="2817" actId="20577"/>
          <ac:spMkLst>
            <pc:docMk/>
            <pc:sldMk cId="3174632754" sldId="354"/>
            <ac:spMk id="15" creationId="{8D41D52B-6CDB-1E07-0A09-7F64B86DFE87}"/>
          </ac:spMkLst>
        </pc:spChg>
        <pc:graphicFrameChg chg="del modGraphic">
          <ac:chgData name="Archita Ray" userId="13c63715-1b6f-4d2d-bd4d-0082b0974ab3" providerId="ADAL" clId="{9200E729-1091-4431-AEE3-8A5886FA1964}" dt="2024-02-20T01:12:29.244" v="2121" actId="478"/>
          <ac:graphicFrameMkLst>
            <pc:docMk/>
            <pc:sldMk cId="3174632754" sldId="354"/>
            <ac:graphicFrameMk id="7" creationId="{99703D53-5C02-2024-944F-E5F534C73D3F}"/>
          </ac:graphicFrameMkLst>
        </pc:graphicFrameChg>
      </pc:sldChg>
      <pc:sldChg chg="modSp mod">
        <pc:chgData name="Archita Ray" userId="13c63715-1b6f-4d2d-bd4d-0082b0974ab3" providerId="ADAL" clId="{9200E729-1091-4431-AEE3-8A5886FA1964}" dt="2024-02-20T03:29:35.720" v="3208" actId="1076"/>
        <pc:sldMkLst>
          <pc:docMk/>
          <pc:sldMk cId="3110654429" sldId="355"/>
        </pc:sldMkLst>
        <pc:spChg chg="mod">
          <ac:chgData name="Archita Ray" userId="13c63715-1b6f-4d2d-bd4d-0082b0974ab3" providerId="ADAL" clId="{9200E729-1091-4431-AEE3-8A5886FA1964}" dt="2024-02-20T03:29:35.720" v="3208" actId="1076"/>
          <ac:spMkLst>
            <pc:docMk/>
            <pc:sldMk cId="3110654429" sldId="355"/>
            <ac:spMk id="7" creationId="{C44DC9C5-663B-C22D-3AC1-4A3FEBABF12B}"/>
          </ac:spMkLst>
        </pc:spChg>
      </pc:sldChg>
      <pc:sldChg chg="addSp modSp mod">
        <pc:chgData name="Archita Ray" userId="13c63715-1b6f-4d2d-bd4d-0082b0974ab3" providerId="ADAL" clId="{9200E729-1091-4431-AEE3-8A5886FA1964}" dt="2024-02-20T05:35:17.864" v="3496" actId="208"/>
        <pc:sldMkLst>
          <pc:docMk/>
          <pc:sldMk cId="1491100637" sldId="357"/>
        </pc:sldMkLst>
        <pc:spChg chg="add mod">
          <ac:chgData name="Archita Ray" userId="13c63715-1b6f-4d2d-bd4d-0082b0974ab3" providerId="ADAL" clId="{9200E729-1091-4431-AEE3-8A5886FA1964}" dt="2024-02-20T04:32:21.436" v="3476" actId="20577"/>
          <ac:spMkLst>
            <pc:docMk/>
            <pc:sldMk cId="1491100637" sldId="357"/>
            <ac:spMk id="2" creationId="{BB58087B-40AD-4783-AD50-A66ADD0CB70C}"/>
          </ac:spMkLst>
        </pc:spChg>
        <pc:spChg chg="mod">
          <ac:chgData name="Archita Ray" userId="13c63715-1b6f-4d2d-bd4d-0082b0974ab3" providerId="ADAL" clId="{9200E729-1091-4431-AEE3-8A5886FA1964}" dt="2024-02-20T04:31:51.219" v="3469"/>
          <ac:spMkLst>
            <pc:docMk/>
            <pc:sldMk cId="1491100637" sldId="357"/>
            <ac:spMk id="5" creationId="{49619D0B-90B1-A44F-8D97-C536D4D65485}"/>
          </ac:spMkLst>
        </pc:spChg>
        <pc:picChg chg="add mod">
          <ac:chgData name="Archita Ray" userId="13c63715-1b6f-4d2d-bd4d-0082b0974ab3" providerId="ADAL" clId="{9200E729-1091-4431-AEE3-8A5886FA1964}" dt="2024-02-20T05:35:17.864" v="3496" actId="208"/>
          <ac:picMkLst>
            <pc:docMk/>
            <pc:sldMk cId="1491100637" sldId="357"/>
            <ac:picMk id="4" creationId="{5A3911EA-5466-EC86-F3FB-B7BE324C3886}"/>
          </ac:picMkLst>
        </pc:picChg>
      </pc:sldChg>
      <pc:sldChg chg="addSp delSp modSp add mod ord modNotesTx">
        <pc:chgData name="Archita Ray" userId="13c63715-1b6f-4d2d-bd4d-0082b0974ab3" providerId="ADAL" clId="{9200E729-1091-4431-AEE3-8A5886FA1964}" dt="2024-02-20T05:32:49.605" v="3486" actId="1037"/>
        <pc:sldMkLst>
          <pc:docMk/>
          <pc:sldMk cId="4137273975" sldId="358"/>
        </pc:sldMkLst>
        <pc:spChg chg="del mod">
          <ac:chgData name="Archita Ray" userId="13c63715-1b6f-4d2d-bd4d-0082b0974ab3" providerId="ADAL" clId="{9200E729-1091-4431-AEE3-8A5886FA1964}" dt="2024-02-20T03:59:05.728" v="3251" actId="478"/>
          <ac:spMkLst>
            <pc:docMk/>
            <pc:sldMk cId="4137273975" sldId="358"/>
            <ac:spMk id="6" creationId="{F2C7DE0C-4A21-7D76-64B9-86369D95BAFE}"/>
          </ac:spMkLst>
        </pc:spChg>
        <pc:graphicFrameChg chg="add mod modGraphic">
          <ac:chgData name="Archita Ray" userId="13c63715-1b6f-4d2d-bd4d-0082b0974ab3" providerId="ADAL" clId="{9200E729-1091-4431-AEE3-8A5886FA1964}" dt="2024-02-20T05:32:49.605" v="3486" actId="1037"/>
          <ac:graphicFrameMkLst>
            <pc:docMk/>
            <pc:sldMk cId="4137273975" sldId="358"/>
            <ac:graphicFrameMk id="2" creationId="{98DF26F1-EF43-399A-476C-24F1C9B1D024}"/>
          </ac:graphicFrameMkLst>
        </pc:graphicFrameChg>
      </pc:sldChg>
      <pc:sldChg chg="modSp mod">
        <pc:chgData name="Archita Ray" userId="13c63715-1b6f-4d2d-bd4d-0082b0974ab3" providerId="ADAL" clId="{9200E729-1091-4431-AEE3-8A5886FA1964}" dt="2024-02-20T03:30:06.838" v="3213" actId="1076"/>
        <pc:sldMkLst>
          <pc:docMk/>
          <pc:sldMk cId="1637937577" sldId="359"/>
        </pc:sldMkLst>
        <pc:spChg chg="mod">
          <ac:chgData name="Archita Ray" userId="13c63715-1b6f-4d2d-bd4d-0082b0974ab3" providerId="ADAL" clId="{9200E729-1091-4431-AEE3-8A5886FA1964}" dt="2024-02-20T03:30:06.838" v="3213" actId="1076"/>
          <ac:spMkLst>
            <pc:docMk/>
            <pc:sldMk cId="1637937577" sldId="359"/>
            <ac:spMk id="2" creationId="{89687B25-008D-D43F-C210-02960896C42E}"/>
          </ac:spMkLst>
        </pc:spChg>
      </pc:sldChg>
      <pc:sldChg chg="modSp mod">
        <pc:chgData name="Archita Ray" userId="13c63715-1b6f-4d2d-bd4d-0082b0974ab3" providerId="ADAL" clId="{9200E729-1091-4431-AEE3-8A5886FA1964}" dt="2024-02-20T03:30:12.454" v="3214" actId="1076"/>
        <pc:sldMkLst>
          <pc:docMk/>
          <pc:sldMk cId="3792960518" sldId="360"/>
        </pc:sldMkLst>
        <pc:spChg chg="mod">
          <ac:chgData name="Archita Ray" userId="13c63715-1b6f-4d2d-bd4d-0082b0974ab3" providerId="ADAL" clId="{9200E729-1091-4431-AEE3-8A5886FA1964}" dt="2024-02-20T03:30:12.454" v="3214" actId="1076"/>
          <ac:spMkLst>
            <pc:docMk/>
            <pc:sldMk cId="3792960518" sldId="360"/>
            <ac:spMk id="2" creationId="{AF9C0DC6-CF31-752D-0A3F-4DCC7336C0DA}"/>
          </ac:spMkLst>
        </pc:spChg>
      </pc:sldChg>
      <pc:sldChg chg="addSp delSp modSp mod">
        <pc:chgData name="Archita Ray" userId="13c63715-1b6f-4d2d-bd4d-0082b0974ab3" providerId="ADAL" clId="{9200E729-1091-4431-AEE3-8A5886FA1964}" dt="2024-02-20T03:29:59.120" v="3212"/>
        <pc:sldMkLst>
          <pc:docMk/>
          <pc:sldMk cId="1393541510" sldId="361"/>
        </pc:sldMkLst>
        <pc:spChg chg="del mod">
          <ac:chgData name="Archita Ray" userId="13c63715-1b6f-4d2d-bd4d-0082b0974ab3" providerId="ADAL" clId="{9200E729-1091-4431-AEE3-8A5886FA1964}" dt="2024-02-20T03:29:54.982" v="3210" actId="478"/>
          <ac:spMkLst>
            <pc:docMk/>
            <pc:sldMk cId="1393541510" sldId="361"/>
            <ac:spMk id="2" creationId="{B0EB83ED-B323-DBB9-4EE6-01282DE6F5EB}"/>
          </ac:spMkLst>
        </pc:spChg>
        <pc:spChg chg="add del mod">
          <ac:chgData name="Archita Ray" userId="13c63715-1b6f-4d2d-bd4d-0082b0974ab3" providerId="ADAL" clId="{9200E729-1091-4431-AEE3-8A5886FA1964}" dt="2024-02-20T03:29:58.556" v="3211" actId="478"/>
          <ac:spMkLst>
            <pc:docMk/>
            <pc:sldMk cId="1393541510" sldId="361"/>
            <ac:spMk id="7" creationId="{D32AF3E1-A8CB-FF4B-EEFC-D3CC486C1ECF}"/>
          </ac:spMkLst>
        </pc:spChg>
        <pc:spChg chg="add mod">
          <ac:chgData name="Archita Ray" userId="13c63715-1b6f-4d2d-bd4d-0082b0974ab3" providerId="ADAL" clId="{9200E729-1091-4431-AEE3-8A5886FA1964}" dt="2024-02-20T03:29:59.120" v="3212"/>
          <ac:spMkLst>
            <pc:docMk/>
            <pc:sldMk cId="1393541510" sldId="361"/>
            <ac:spMk id="8" creationId="{8345916B-4F74-5C6D-663A-78731AB79562}"/>
          </ac:spMkLst>
        </pc:spChg>
      </pc:sldChg>
      <pc:sldChg chg="add del">
        <pc:chgData name="Archita Ray" userId="13c63715-1b6f-4d2d-bd4d-0082b0974ab3" providerId="ADAL" clId="{9200E729-1091-4431-AEE3-8A5886FA1964}" dt="2024-02-20T03:15:13.296" v="3003" actId="2696"/>
        <pc:sldMkLst>
          <pc:docMk/>
          <pc:sldMk cId="4126707408" sldId="361"/>
        </pc:sldMkLst>
      </pc:sldChg>
      <pc:sldChg chg="addSp delSp modSp add mod">
        <pc:chgData name="Archita Ray" userId="13c63715-1b6f-4d2d-bd4d-0082b0974ab3" providerId="ADAL" clId="{9200E729-1091-4431-AEE3-8A5886FA1964}" dt="2024-02-20T03:29:14.365" v="3206" actId="20577"/>
        <pc:sldMkLst>
          <pc:docMk/>
          <pc:sldMk cId="1303765646" sldId="362"/>
        </pc:sldMkLst>
        <pc:spChg chg="mod">
          <ac:chgData name="Archita Ray" userId="13c63715-1b6f-4d2d-bd4d-0082b0974ab3" providerId="ADAL" clId="{9200E729-1091-4431-AEE3-8A5886FA1964}" dt="2024-02-20T03:29:14.365" v="3206" actId="20577"/>
          <ac:spMkLst>
            <pc:docMk/>
            <pc:sldMk cId="1303765646" sldId="362"/>
            <ac:spMk id="1278" creationId="{3516C686-4333-00CB-B1D5-58DBF5DC0477}"/>
          </ac:spMkLst>
        </pc:spChg>
        <pc:graphicFrameChg chg="add mod">
          <ac:chgData name="Archita Ray" userId="13c63715-1b6f-4d2d-bd4d-0082b0974ab3" providerId="ADAL" clId="{9200E729-1091-4431-AEE3-8A5886FA1964}" dt="2024-02-20T03:28:47.145" v="3157" actId="1076"/>
          <ac:graphicFrameMkLst>
            <pc:docMk/>
            <pc:sldMk cId="1303765646" sldId="362"/>
            <ac:graphicFrameMk id="2" creationId="{6FC9B786-D771-1EBF-04C7-D3E3E888E3A1}"/>
          </ac:graphicFrameMkLst>
        </pc:graphicFrameChg>
        <pc:graphicFrameChg chg="del">
          <ac:chgData name="Archita Ray" userId="13c63715-1b6f-4d2d-bd4d-0082b0974ab3" providerId="ADAL" clId="{9200E729-1091-4431-AEE3-8A5886FA1964}" dt="2024-02-20T03:26:59.012" v="3104" actId="478"/>
          <ac:graphicFrameMkLst>
            <pc:docMk/>
            <pc:sldMk cId="1303765646" sldId="362"/>
            <ac:graphicFrameMk id="7" creationId="{78F76CDC-6A0F-F717-30E4-BF8A4F3815FD}"/>
          </ac:graphicFrameMkLst>
        </pc:graphicFrameChg>
        <pc:graphicFrameChg chg="del modGraphic">
          <ac:chgData name="Archita Ray" userId="13c63715-1b6f-4d2d-bd4d-0082b0974ab3" providerId="ADAL" clId="{9200E729-1091-4431-AEE3-8A5886FA1964}" dt="2024-02-20T03:27:04.515" v="3106" actId="478"/>
          <ac:graphicFrameMkLst>
            <pc:docMk/>
            <pc:sldMk cId="1303765646" sldId="362"/>
            <ac:graphicFrameMk id="8" creationId="{02798A77-BF43-E0F6-B1C7-DD2FDBD831CC}"/>
          </ac:graphicFrameMkLst>
        </pc:graphicFrameChg>
      </pc:sldChg>
      <pc:sldChg chg="modSp add del mod">
        <pc:chgData name="Archita Ray" userId="13c63715-1b6f-4d2d-bd4d-0082b0974ab3" providerId="ADAL" clId="{9200E729-1091-4431-AEE3-8A5886FA1964}" dt="2024-02-20T04:21:51.033" v="3378" actId="2696"/>
        <pc:sldMkLst>
          <pc:docMk/>
          <pc:sldMk cId="3028854544" sldId="363"/>
        </pc:sldMkLst>
        <pc:graphicFrameChg chg="mod modGraphic">
          <ac:chgData name="Archita Ray" userId="13c63715-1b6f-4d2d-bd4d-0082b0974ab3" providerId="ADAL" clId="{9200E729-1091-4431-AEE3-8A5886FA1964}" dt="2024-02-20T04:21:12.395" v="3377"/>
          <ac:graphicFrameMkLst>
            <pc:docMk/>
            <pc:sldMk cId="3028854544" sldId="363"/>
            <ac:graphicFrameMk id="2" creationId="{7AF447C7-9BDD-DE5A-EC95-559125B58C9C}"/>
          </ac:graphicFrameMkLst>
        </pc:graphicFrameChg>
      </pc:sldChg>
    </pc:docChg>
  </pc:docChgLst>
  <pc:docChgLst>
    <pc:chgData name="Sai Mona Duvvapu" userId="d83ea752-9b79-493d-92b5-315c79e72f0e" providerId="ADAL" clId="{FB5B5079-74E3-417B-9F26-FA8E8E00833A}"/>
    <pc:docChg chg="undo redo custSel addSld delSld modSld sldOrd delMainMaster addSection delSection modSection">
      <pc:chgData name="Sai Mona Duvvapu" userId="d83ea752-9b79-493d-92b5-315c79e72f0e" providerId="ADAL" clId="{FB5B5079-74E3-417B-9F26-FA8E8E00833A}" dt="2024-02-20T07:16:48.480" v="1894" actId="20577"/>
      <pc:docMkLst>
        <pc:docMk/>
      </pc:docMkLst>
      <pc:sldChg chg="modSp mod">
        <pc:chgData name="Sai Mona Duvvapu" userId="d83ea752-9b79-493d-92b5-315c79e72f0e" providerId="ADAL" clId="{FB5B5079-74E3-417B-9F26-FA8E8E00833A}" dt="2024-02-19T20:53:00.051" v="418" actId="1076"/>
        <pc:sldMkLst>
          <pc:docMk/>
          <pc:sldMk cId="0" sldId="256"/>
        </pc:sldMkLst>
        <pc:spChg chg="mod">
          <ac:chgData name="Sai Mona Duvvapu" userId="d83ea752-9b79-493d-92b5-315c79e72f0e" providerId="ADAL" clId="{FB5B5079-74E3-417B-9F26-FA8E8E00833A}" dt="2024-02-19T20:53:00.051" v="418" actId="1076"/>
          <ac:spMkLst>
            <pc:docMk/>
            <pc:sldMk cId="0" sldId="256"/>
            <ac:spMk id="914" creationId="{00000000-0000-0000-0000-000000000000}"/>
          </ac:spMkLst>
        </pc:spChg>
        <pc:spChg chg="mod">
          <ac:chgData name="Sai Mona Duvvapu" userId="d83ea752-9b79-493d-92b5-315c79e72f0e" providerId="ADAL" clId="{FB5B5079-74E3-417B-9F26-FA8E8E00833A}" dt="2024-02-19T20:52:44.198" v="416"/>
          <ac:spMkLst>
            <pc:docMk/>
            <pc:sldMk cId="0" sldId="256"/>
            <ac:spMk id="915" creationId="{00000000-0000-0000-0000-000000000000}"/>
          </ac:spMkLst>
        </pc:spChg>
      </pc:sldChg>
      <pc:sldChg chg="del">
        <pc:chgData name="Sai Mona Duvvapu" userId="d83ea752-9b79-493d-92b5-315c79e72f0e" providerId="ADAL" clId="{FB5B5079-74E3-417B-9F26-FA8E8E00833A}" dt="2024-02-20T05:28:13.545" v="1754" actId="47"/>
        <pc:sldMkLst>
          <pc:docMk/>
          <pc:sldMk cId="0" sldId="257"/>
        </pc:sldMkLst>
      </pc:sldChg>
      <pc:sldChg chg="addSp delSp modSp mod ord modNotes">
        <pc:chgData name="Sai Mona Duvvapu" userId="d83ea752-9b79-493d-92b5-315c79e72f0e" providerId="ADAL" clId="{FB5B5079-74E3-417B-9F26-FA8E8E00833A}" dt="2024-02-19T20:56:22.718" v="575" actId="14100"/>
        <pc:sldMkLst>
          <pc:docMk/>
          <pc:sldMk cId="0" sldId="258"/>
        </pc:sldMkLst>
        <pc:spChg chg="add del mod">
          <ac:chgData name="Sai Mona Duvvapu" userId="d83ea752-9b79-493d-92b5-315c79e72f0e" providerId="ADAL" clId="{FB5B5079-74E3-417B-9F26-FA8E8E00833A}" dt="2024-02-19T20:45:55.298" v="364" actId="478"/>
          <ac:spMkLst>
            <pc:docMk/>
            <pc:sldMk cId="0" sldId="258"/>
            <ac:spMk id="3" creationId="{E8E5D4C7-9CF2-F37F-C0C5-9009E2EE4C47}"/>
          </ac:spMkLst>
        </pc:spChg>
        <pc:spChg chg="add del mod">
          <ac:chgData name="Sai Mona Duvvapu" userId="d83ea752-9b79-493d-92b5-315c79e72f0e" providerId="ADAL" clId="{FB5B5079-74E3-417B-9F26-FA8E8E00833A}" dt="2024-02-19T20:46:01.913" v="366" actId="478"/>
          <ac:spMkLst>
            <pc:docMk/>
            <pc:sldMk cId="0" sldId="258"/>
            <ac:spMk id="5" creationId="{D2B3AD30-5FEB-5124-5832-BE606B7607CB}"/>
          </ac:spMkLst>
        </pc:spChg>
        <pc:spChg chg="add del mod">
          <ac:chgData name="Sai Mona Duvvapu" userId="d83ea752-9b79-493d-92b5-315c79e72f0e" providerId="ADAL" clId="{FB5B5079-74E3-417B-9F26-FA8E8E00833A}" dt="2024-02-19T20:48:36.423" v="387" actId="478"/>
          <ac:spMkLst>
            <pc:docMk/>
            <pc:sldMk cId="0" sldId="258"/>
            <ac:spMk id="7" creationId="{53C9669F-E4DF-85D7-5EE1-808BA74C02A8}"/>
          </ac:spMkLst>
        </pc:spChg>
        <pc:spChg chg="add del mod">
          <ac:chgData name="Sai Mona Duvvapu" userId="d83ea752-9b79-493d-92b5-315c79e72f0e" providerId="ADAL" clId="{FB5B5079-74E3-417B-9F26-FA8E8E00833A}" dt="2024-02-19T20:51:24.718" v="413" actId="478"/>
          <ac:spMkLst>
            <pc:docMk/>
            <pc:sldMk cId="0" sldId="258"/>
            <ac:spMk id="9" creationId="{4184CC2E-EF61-BCA6-E895-E70D526E9B9F}"/>
          </ac:spMkLst>
        </pc:spChg>
        <pc:spChg chg="add mod">
          <ac:chgData name="Sai Mona Duvvapu" userId="d83ea752-9b79-493d-92b5-315c79e72f0e" providerId="ADAL" clId="{FB5B5079-74E3-417B-9F26-FA8E8E00833A}" dt="2024-02-19T20:54:30.256" v="486" actId="1037"/>
          <ac:spMkLst>
            <pc:docMk/>
            <pc:sldMk cId="0" sldId="258"/>
            <ac:spMk id="10" creationId="{1611DEE2-A2C8-A6EF-6BAA-6349F451BDCB}"/>
          </ac:spMkLst>
        </pc:spChg>
        <pc:spChg chg="add mod">
          <ac:chgData name="Sai Mona Duvvapu" userId="d83ea752-9b79-493d-92b5-315c79e72f0e" providerId="ADAL" clId="{FB5B5079-74E3-417B-9F26-FA8E8E00833A}" dt="2024-02-19T20:55:21.722" v="509" actId="1076"/>
          <ac:spMkLst>
            <pc:docMk/>
            <pc:sldMk cId="0" sldId="258"/>
            <ac:spMk id="11" creationId="{5D2B20DD-74A8-AEDB-D5E8-CC4FB667211E}"/>
          </ac:spMkLst>
        </pc:spChg>
        <pc:spChg chg="mod">
          <ac:chgData name="Sai Mona Duvvapu" userId="d83ea752-9b79-493d-92b5-315c79e72f0e" providerId="ADAL" clId="{FB5B5079-74E3-417B-9F26-FA8E8E00833A}" dt="2024-02-19T20:53:59.364" v="472" actId="1037"/>
          <ac:spMkLst>
            <pc:docMk/>
            <pc:sldMk cId="0" sldId="258"/>
            <ac:spMk id="988" creationId="{00000000-0000-0000-0000-000000000000}"/>
          </ac:spMkLst>
        </pc:spChg>
        <pc:spChg chg="mod">
          <ac:chgData name="Sai Mona Duvvapu" userId="d83ea752-9b79-493d-92b5-315c79e72f0e" providerId="ADAL" clId="{FB5B5079-74E3-417B-9F26-FA8E8E00833A}" dt="2024-02-19T20:56:22.718" v="575" actId="14100"/>
          <ac:spMkLst>
            <pc:docMk/>
            <pc:sldMk cId="0" sldId="258"/>
            <ac:spMk id="989" creationId="{00000000-0000-0000-0000-000000000000}"/>
          </ac:spMkLst>
        </pc:spChg>
        <pc:spChg chg="mod">
          <ac:chgData name="Sai Mona Duvvapu" userId="d83ea752-9b79-493d-92b5-315c79e72f0e" providerId="ADAL" clId="{FB5B5079-74E3-417B-9F26-FA8E8E00833A}" dt="2024-02-19T20:54:43.930" v="508" actId="20577"/>
          <ac:spMkLst>
            <pc:docMk/>
            <pc:sldMk cId="0" sldId="258"/>
            <ac:spMk id="993" creationId="{00000000-0000-0000-0000-000000000000}"/>
          </ac:spMkLst>
        </pc:spChg>
        <pc:spChg chg="mod">
          <ac:chgData name="Sai Mona Duvvapu" userId="d83ea752-9b79-493d-92b5-315c79e72f0e" providerId="ADAL" clId="{FB5B5079-74E3-417B-9F26-FA8E8E00833A}" dt="2024-02-19T20:54:36.472" v="488"/>
          <ac:spMkLst>
            <pc:docMk/>
            <pc:sldMk cId="0" sldId="258"/>
            <ac:spMk id="994" creationId="{00000000-0000-0000-0000-000000000000}"/>
          </ac:spMkLst>
        </pc:spChg>
        <pc:spChg chg="del">
          <ac:chgData name="Sai Mona Duvvapu" userId="d83ea752-9b79-493d-92b5-315c79e72f0e" providerId="ADAL" clId="{FB5B5079-74E3-417B-9F26-FA8E8E00833A}" dt="2024-02-19T20:45:52.609" v="363" actId="478"/>
          <ac:spMkLst>
            <pc:docMk/>
            <pc:sldMk cId="0" sldId="258"/>
            <ac:spMk id="995" creationId="{00000000-0000-0000-0000-000000000000}"/>
          </ac:spMkLst>
        </pc:spChg>
        <pc:spChg chg="del">
          <ac:chgData name="Sai Mona Duvvapu" userId="d83ea752-9b79-493d-92b5-315c79e72f0e" providerId="ADAL" clId="{FB5B5079-74E3-417B-9F26-FA8E8E00833A}" dt="2024-02-19T20:46:00.164" v="365" actId="478"/>
          <ac:spMkLst>
            <pc:docMk/>
            <pc:sldMk cId="0" sldId="258"/>
            <ac:spMk id="996" creationId="{00000000-0000-0000-0000-000000000000}"/>
          </ac:spMkLst>
        </pc:spChg>
        <pc:spChg chg="mod">
          <ac:chgData name="Sai Mona Duvvapu" userId="d83ea752-9b79-493d-92b5-315c79e72f0e" providerId="ADAL" clId="{FB5B5079-74E3-417B-9F26-FA8E8E00833A}" dt="2024-02-19T20:55:30.671" v="510" actId="14100"/>
          <ac:spMkLst>
            <pc:docMk/>
            <pc:sldMk cId="0" sldId="258"/>
            <ac:spMk id="997" creationId="{00000000-0000-0000-0000-000000000000}"/>
          </ac:spMkLst>
        </pc:spChg>
        <pc:spChg chg="mod">
          <ac:chgData name="Sai Mona Duvvapu" userId="d83ea752-9b79-493d-92b5-315c79e72f0e" providerId="ADAL" clId="{FB5B5079-74E3-417B-9F26-FA8E8E00833A}" dt="2024-02-19T20:56:14.389" v="573" actId="14100"/>
          <ac:spMkLst>
            <pc:docMk/>
            <pc:sldMk cId="0" sldId="258"/>
            <ac:spMk id="998" creationId="{00000000-0000-0000-0000-000000000000}"/>
          </ac:spMkLst>
        </pc:spChg>
        <pc:spChg chg="del">
          <ac:chgData name="Sai Mona Duvvapu" userId="d83ea752-9b79-493d-92b5-315c79e72f0e" providerId="ADAL" clId="{FB5B5079-74E3-417B-9F26-FA8E8E00833A}" dt="2024-02-19T20:48:33.841" v="386" actId="478"/>
          <ac:spMkLst>
            <pc:docMk/>
            <pc:sldMk cId="0" sldId="258"/>
            <ac:spMk id="999" creationId="{00000000-0000-0000-0000-000000000000}"/>
          </ac:spMkLst>
        </pc:spChg>
        <pc:spChg chg="del">
          <ac:chgData name="Sai Mona Duvvapu" userId="d83ea752-9b79-493d-92b5-315c79e72f0e" providerId="ADAL" clId="{FB5B5079-74E3-417B-9F26-FA8E8E00833A}" dt="2024-02-19T20:51:20.578" v="412" actId="478"/>
          <ac:spMkLst>
            <pc:docMk/>
            <pc:sldMk cId="0" sldId="258"/>
            <ac:spMk id="1000" creationId="{00000000-0000-0000-0000-000000000000}"/>
          </ac:spMkLst>
        </pc:spChg>
      </pc:sldChg>
      <pc:sldChg chg="delSp modSp mod ord">
        <pc:chgData name="Sai Mona Duvvapu" userId="d83ea752-9b79-493d-92b5-315c79e72f0e" providerId="ADAL" clId="{FB5B5079-74E3-417B-9F26-FA8E8E00833A}" dt="2024-02-20T01:07:14.253" v="836" actId="1076"/>
        <pc:sldMkLst>
          <pc:docMk/>
          <pc:sldMk cId="0" sldId="259"/>
        </pc:sldMkLst>
        <pc:spChg chg="mod">
          <ac:chgData name="Sai Mona Duvvapu" userId="d83ea752-9b79-493d-92b5-315c79e72f0e" providerId="ADAL" clId="{FB5B5079-74E3-417B-9F26-FA8E8E00833A}" dt="2024-02-20T01:07:14.253" v="836" actId="1076"/>
          <ac:spMkLst>
            <pc:docMk/>
            <pc:sldMk cId="0" sldId="259"/>
            <ac:spMk id="1006" creationId="{00000000-0000-0000-0000-000000000000}"/>
          </ac:spMkLst>
        </pc:spChg>
        <pc:grpChg chg="del mod">
          <ac:chgData name="Sai Mona Duvvapu" userId="d83ea752-9b79-493d-92b5-315c79e72f0e" providerId="ADAL" clId="{FB5B5079-74E3-417B-9F26-FA8E8E00833A}" dt="2024-02-20T01:06:43.469" v="828" actId="478"/>
          <ac:grpSpMkLst>
            <pc:docMk/>
            <pc:sldMk cId="0" sldId="259"/>
            <ac:grpSpMk id="1008" creationId="{00000000-0000-0000-0000-000000000000}"/>
          </ac:grpSpMkLst>
        </pc:grpChg>
        <pc:picChg chg="mod">
          <ac:chgData name="Sai Mona Duvvapu" userId="d83ea752-9b79-493d-92b5-315c79e72f0e" providerId="ADAL" clId="{FB5B5079-74E3-417B-9F26-FA8E8E00833A}" dt="2024-02-20T01:06:54.413" v="832" actId="1076"/>
          <ac:picMkLst>
            <pc:docMk/>
            <pc:sldMk cId="0" sldId="259"/>
            <ac:picMk id="3" creationId="{1BD17018-AA87-6525-B7D0-AB6E19456395}"/>
          </ac:picMkLst>
        </pc:picChg>
        <pc:picChg chg="mod">
          <ac:chgData name="Sai Mona Duvvapu" userId="d83ea752-9b79-493d-92b5-315c79e72f0e" providerId="ADAL" clId="{FB5B5079-74E3-417B-9F26-FA8E8E00833A}" dt="2024-02-20T01:06:57.136" v="833" actId="1076"/>
          <ac:picMkLst>
            <pc:docMk/>
            <pc:sldMk cId="0" sldId="259"/>
            <ac:picMk id="5" creationId="{340E09A2-7CEF-4DCF-35A9-8D328848E1F0}"/>
          </ac:picMkLst>
        </pc:picChg>
        <pc:picChg chg="mod">
          <ac:chgData name="Sai Mona Duvvapu" userId="d83ea752-9b79-493d-92b5-315c79e72f0e" providerId="ADAL" clId="{FB5B5079-74E3-417B-9F26-FA8E8E00833A}" dt="2024-02-20T01:06:58.760" v="834" actId="1076"/>
          <ac:picMkLst>
            <pc:docMk/>
            <pc:sldMk cId="0" sldId="259"/>
            <ac:picMk id="10" creationId="{821E9D80-F039-201A-93E8-81C1D3EFBACE}"/>
          </ac:picMkLst>
        </pc:picChg>
      </pc:sldChg>
      <pc:sldChg chg="addSp delSp modSp del mod ord modNotes">
        <pc:chgData name="Sai Mona Duvvapu" userId="d83ea752-9b79-493d-92b5-315c79e72f0e" providerId="ADAL" clId="{FB5B5079-74E3-417B-9F26-FA8E8E00833A}" dt="2024-02-19T20:35:07.425" v="198" actId="47"/>
        <pc:sldMkLst>
          <pc:docMk/>
          <pc:sldMk cId="0" sldId="260"/>
        </pc:sldMkLst>
        <pc:spChg chg="add del mod">
          <ac:chgData name="Sai Mona Duvvapu" userId="d83ea752-9b79-493d-92b5-315c79e72f0e" providerId="ADAL" clId="{FB5B5079-74E3-417B-9F26-FA8E8E00833A}" dt="2024-02-19T20:33:55.187" v="170" actId="478"/>
          <ac:spMkLst>
            <pc:docMk/>
            <pc:sldMk cId="0" sldId="260"/>
            <ac:spMk id="3" creationId="{9D73F40D-C6E2-2DEE-CB02-D51EC8B9FC99}"/>
          </ac:spMkLst>
        </pc:spChg>
        <pc:spChg chg="mod">
          <ac:chgData name="Sai Mona Duvvapu" userId="d83ea752-9b79-493d-92b5-315c79e72f0e" providerId="ADAL" clId="{FB5B5079-74E3-417B-9F26-FA8E8E00833A}" dt="2024-02-19T20:33:58.520" v="171" actId="1076"/>
          <ac:spMkLst>
            <pc:docMk/>
            <pc:sldMk cId="0" sldId="260"/>
            <ac:spMk id="1069" creationId="{00000000-0000-0000-0000-000000000000}"/>
          </ac:spMkLst>
        </pc:spChg>
        <pc:spChg chg="del">
          <ac:chgData name="Sai Mona Duvvapu" userId="d83ea752-9b79-493d-92b5-315c79e72f0e" providerId="ADAL" clId="{FB5B5079-74E3-417B-9F26-FA8E8E00833A}" dt="2024-02-19T20:33:51.164" v="169" actId="478"/>
          <ac:spMkLst>
            <pc:docMk/>
            <pc:sldMk cId="0" sldId="260"/>
            <ac:spMk id="1071" creationId="{00000000-0000-0000-0000-000000000000}"/>
          </ac:spMkLst>
        </pc:spChg>
        <pc:grpChg chg="del">
          <ac:chgData name="Sai Mona Duvvapu" userId="d83ea752-9b79-493d-92b5-315c79e72f0e" providerId="ADAL" clId="{FB5B5079-74E3-417B-9F26-FA8E8E00833A}" dt="2024-02-19T20:34:59.453" v="194" actId="478"/>
          <ac:grpSpMkLst>
            <pc:docMk/>
            <pc:sldMk cId="0" sldId="260"/>
            <ac:grpSpMk id="1072" creationId="{00000000-0000-0000-0000-000000000000}"/>
          </ac:grpSpMkLst>
        </pc:grpChg>
      </pc:sldChg>
      <pc:sldChg chg="del">
        <pc:chgData name="Sai Mona Duvvapu" userId="d83ea752-9b79-493d-92b5-315c79e72f0e" providerId="ADAL" clId="{FB5B5079-74E3-417B-9F26-FA8E8E00833A}" dt="2024-02-20T05:28:13.545" v="1754" actId="47"/>
        <pc:sldMkLst>
          <pc:docMk/>
          <pc:sldMk cId="0" sldId="261"/>
        </pc:sldMkLst>
      </pc:sldChg>
      <pc:sldChg chg="del">
        <pc:chgData name="Sai Mona Duvvapu" userId="d83ea752-9b79-493d-92b5-315c79e72f0e" providerId="ADAL" clId="{FB5B5079-74E3-417B-9F26-FA8E8E00833A}" dt="2024-02-20T05:28:13.545" v="1754" actId="47"/>
        <pc:sldMkLst>
          <pc:docMk/>
          <pc:sldMk cId="0" sldId="262"/>
        </pc:sldMkLst>
      </pc:sldChg>
      <pc:sldChg chg="del">
        <pc:chgData name="Sai Mona Duvvapu" userId="d83ea752-9b79-493d-92b5-315c79e72f0e" providerId="ADAL" clId="{FB5B5079-74E3-417B-9F26-FA8E8E00833A}" dt="2024-02-20T05:28:13.545" v="1754" actId="47"/>
        <pc:sldMkLst>
          <pc:docMk/>
          <pc:sldMk cId="0" sldId="263"/>
        </pc:sldMkLst>
      </pc:sldChg>
      <pc:sldChg chg="del">
        <pc:chgData name="Sai Mona Duvvapu" userId="d83ea752-9b79-493d-92b5-315c79e72f0e" providerId="ADAL" clId="{FB5B5079-74E3-417B-9F26-FA8E8E00833A}" dt="2024-02-20T05:28:13.545" v="1754" actId="47"/>
        <pc:sldMkLst>
          <pc:docMk/>
          <pc:sldMk cId="0" sldId="264"/>
        </pc:sldMkLst>
      </pc:sldChg>
      <pc:sldChg chg="del">
        <pc:chgData name="Sai Mona Duvvapu" userId="d83ea752-9b79-493d-92b5-315c79e72f0e" providerId="ADAL" clId="{FB5B5079-74E3-417B-9F26-FA8E8E00833A}" dt="2024-02-20T05:28:13.545" v="1754" actId="47"/>
        <pc:sldMkLst>
          <pc:docMk/>
          <pc:sldMk cId="0" sldId="265"/>
        </pc:sldMkLst>
      </pc:sldChg>
      <pc:sldChg chg="del">
        <pc:chgData name="Sai Mona Duvvapu" userId="d83ea752-9b79-493d-92b5-315c79e72f0e" providerId="ADAL" clId="{FB5B5079-74E3-417B-9F26-FA8E8E00833A}" dt="2024-02-20T05:28:13.545" v="1754" actId="47"/>
        <pc:sldMkLst>
          <pc:docMk/>
          <pc:sldMk cId="0" sldId="266"/>
        </pc:sldMkLst>
      </pc:sldChg>
      <pc:sldChg chg="del">
        <pc:chgData name="Sai Mona Duvvapu" userId="d83ea752-9b79-493d-92b5-315c79e72f0e" providerId="ADAL" clId="{FB5B5079-74E3-417B-9F26-FA8E8E00833A}" dt="2024-02-20T05:28:13.545" v="1754" actId="47"/>
        <pc:sldMkLst>
          <pc:docMk/>
          <pc:sldMk cId="0" sldId="267"/>
        </pc:sldMkLst>
      </pc:sldChg>
      <pc:sldChg chg="del">
        <pc:chgData name="Sai Mona Duvvapu" userId="d83ea752-9b79-493d-92b5-315c79e72f0e" providerId="ADAL" clId="{FB5B5079-74E3-417B-9F26-FA8E8E00833A}" dt="2024-02-20T05:28:13.545" v="1754" actId="47"/>
        <pc:sldMkLst>
          <pc:docMk/>
          <pc:sldMk cId="0" sldId="268"/>
        </pc:sldMkLst>
      </pc:sldChg>
      <pc:sldChg chg="del">
        <pc:chgData name="Sai Mona Duvvapu" userId="d83ea752-9b79-493d-92b5-315c79e72f0e" providerId="ADAL" clId="{FB5B5079-74E3-417B-9F26-FA8E8E00833A}" dt="2024-02-20T05:28:13.545" v="1754" actId="47"/>
        <pc:sldMkLst>
          <pc:docMk/>
          <pc:sldMk cId="0" sldId="269"/>
        </pc:sldMkLst>
      </pc:sldChg>
      <pc:sldChg chg="del">
        <pc:chgData name="Sai Mona Duvvapu" userId="d83ea752-9b79-493d-92b5-315c79e72f0e" providerId="ADAL" clId="{FB5B5079-74E3-417B-9F26-FA8E8E00833A}" dt="2024-02-20T05:28:13.545" v="1754" actId="47"/>
        <pc:sldMkLst>
          <pc:docMk/>
          <pc:sldMk cId="0" sldId="270"/>
        </pc:sldMkLst>
      </pc:sldChg>
      <pc:sldChg chg="del">
        <pc:chgData name="Sai Mona Duvvapu" userId="d83ea752-9b79-493d-92b5-315c79e72f0e" providerId="ADAL" clId="{FB5B5079-74E3-417B-9F26-FA8E8E00833A}" dt="2024-02-20T05:28:13.545" v="1754" actId="47"/>
        <pc:sldMkLst>
          <pc:docMk/>
          <pc:sldMk cId="0" sldId="271"/>
        </pc:sldMkLst>
      </pc:sldChg>
      <pc:sldChg chg="del">
        <pc:chgData name="Sai Mona Duvvapu" userId="d83ea752-9b79-493d-92b5-315c79e72f0e" providerId="ADAL" clId="{FB5B5079-74E3-417B-9F26-FA8E8E00833A}" dt="2024-02-20T05:28:13.545" v="1754" actId="47"/>
        <pc:sldMkLst>
          <pc:docMk/>
          <pc:sldMk cId="0" sldId="272"/>
        </pc:sldMkLst>
      </pc:sldChg>
      <pc:sldChg chg="del ord modNotes">
        <pc:chgData name="Sai Mona Duvvapu" userId="d83ea752-9b79-493d-92b5-315c79e72f0e" providerId="ADAL" clId="{FB5B5079-74E3-417B-9F26-FA8E8E00833A}" dt="2024-02-20T05:28:13.545" v="1754" actId="47"/>
        <pc:sldMkLst>
          <pc:docMk/>
          <pc:sldMk cId="0" sldId="273"/>
        </pc:sldMkLst>
      </pc:sldChg>
      <pc:sldChg chg="del">
        <pc:chgData name="Sai Mona Duvvapu" userId="d83ea752-9b79-493d-92b5-315c79e72f0e" providerId="ADAL" clId="{FB5B5079-74E3-417B-9F26-FA8E8E00833A}" dt="2024-02-20T05:28:13.545" v="1754" actId="47"/>
        <pc:sldMkLst>
          <pc:docMk/>
          <pc:sldMk cId="0" sldId="274"/>
        </pc:sldMkLst>
      </pc:sldChg>
      <pc:sldChg chg="del">
        <pc:chgData name="Sai Mona Duvvapu" userId="d83ea752-9b79-493d-92b5-315c79e72f0e" providerId="ADAL" clId="{FB5B5079-74E3-417B-9F26-FA8E8E00833A}" dt="2024-02-20T05:28:13.545" v="1754" actId="47"/>
        <pc:sldMkLst>
          <pc:docMk/>
          <pc:sldMk cId="0" sldId="275"/>
        </pc:sldMkLst>
      </pc:sldChg>
      <pc:sldChg chg="del">
        <pc:chgData name="Sai Mona Duvvapu" userId="d83ea752-9b79-493d-92b5-315c79e72f0e" providerId="ADAL" clId="{FB5B5079-74E3-417B-9F26-FA8E8E00833A}" dt="2024-02-20T05:28:13.545" v="1754" actId="47"/>
        <pc:sldMkLst>
          <pc:docMk/>
          <pc:sldMk cId="0" sldId="276"/>
        </pc:sldMkLst>
      </pc:sldChg>
      <pc:sldChg chg="del">
        <pc:chgData name="Sai Mona Duvvapu" userId="d83ea752-9b79-493d-92b5-315c79e72f0e" providerId="ADAL" clId="{FB5B5079-74E3-417B-9F26-FA8E8E00833A}" dt="2024-02-20T05:28:13.545" v="1754" actId="47"/>
        <pc:sldMkLst>
          <pc:docMk/>
          <pc:sldMk cId="0" sldId="277"/>
        </pc:sldMkLst>
      </pc:sldChg>
      <pc:sldChg chg="del">
        <pc:chgData name="Sai Mona Duvvapu" userId="d83ea752-9b79-493d-92b5-315c79e72f0e" providerId="ADAL" clId="{FB5B5079-74E3-417B-9F26-FA8E8E00833A}" dt="2024-02-20T05:28:13.545" v="1754" actId="47"/>
        <pc:sldMkLst>
          <pc:docMk/>
          <pc:sldMk cId="0" sldId="278"/>
        </pc:sldMkLst>
      </pc:sldChg>
      <pc:sldChg chg="del">
        <pc:chgData name="Sai Mona Duvvapu" userId="d83ea752-9b79-493d-92b5-315c79e72f0e" providerId="ADAL" clId="{FB5B5079-74E3-417B-9F26-FA8E8E00833A}" dt="2024-02-20T05:28:13.545" v="1754" actId="47"/>
        <pc:sldMkLst>
          <pc:docMk/>
          <pc:sldMk cId="0" sldId="279"/>
        </pc:sldMkLst>
      </pc:sldChg>
      <pc:sldChg chg="del">
        <pc:chgData name="Sai Mona Duvvapu" userId="d83ea752-9b79-493d-92b5-315c79e72f0e" providerId="ADAL" clId="{FB5B5079-74E3-417B-9F26-FA8E8E00833A}" dt="2024-02-20T05:28:13.545" v="1754" actId="47"/>
        <pc:sldMkLst>
          <pc:docMk/>
          <pc:sldMk cId="0" sldId="280"/>
        </pc:sldMkLst>
      </pc:sldChg>
      <pc:sldChg chg="del">
        <pc:chgData name="Sai Mona Duvvapu" userId="d83ea752-9b79-493d-92b5-315c79e72f0e" providerId="ADAL" clId="{FB5B5079-74E3-417B-9F26-FA8E8E00833A}" dt="2024-02-20T05:28:13.545" v="1754" actId="47"/>
        <pc:sldMkLst>
          <pc:docMk/>
          <pc:sldMk cId="0" sldId="281"/>
        </pc:sldMkLst>
      </pc:sldChg>
      <pc:sldChg chg="del">
        <pc:chgData name="Sai Mona Duvvapu" userId="d83ea752-9b79-493d-92b5-315c79e72f0e" providerId="ADAL" clId="{FB5B5079-74E3-417B-9F26-FA8E8E00833A}" dt="2024-02-20T05:28:13.545" v="1754" actId="47"/>
        <pc:sldMkLst>
          <pc:docMk/>
          <pc:sldMk cId="0" sldId="282"/>
        </pc:sldMkLst>
      </pc:sldChg>
      <pc:sldChg chg="del">
        <pc:chgData name="Sai Mona Duvvapu" userId="d83ea752-9b79-493d-92b5-315c79e72f0e" providerId="ADAL" clId="{FB5B5079-74E3-417B-9F26-FA8E8E00833A}" dt="2024-02-20T05:28:13.545" v="1754" actId="47"/>
        <pc:sldMkLst>
          <pc:docMk/>
          <pc:sldMk cId="0" sldId="283"/>
        </pc:sldMkLst>
      </pc:sldChg>
      <pc:sldChg chg="del">
        <pc:chgData name="Sai Mona Duvvapu" userId="d83ea752-9b79-493d-92b5-315c79e72f0e" providerId="ADAL" clId="{FB5B5079-74E3-417B-9F26-FA8E8E00833A}" dt="2024-02-20T05:28:13.545" v="1754" actId="47"/>
        <pc:sldMkLst>
          <pc:docMk/>
          <pc:sldMk cId="0" sldId="284"/>
        </pc:sldMkLst>
      </pc:sldChg>
      <pc:sldChg chg="del">
        <pc:chgData name="Sai Mona Duvvapu" userId="d83ea752-9b79-493d-92b5-315c79e72f0e" providerId="ADAL" clId="{FB5B5079-74E3-417B-9F26-FA8E8E00833A}" dt="2024-02-20T05:28:13.545" v="1754" actId="47"/>
        <pc:sldMkLst>
          <pc:docMk/>
          <pc:sldMk cId="0" sldId="285"/>
        </pc:sldMkLst>
      </pc:sldChg>
      <pc:sldChg chg="addSp delSp modSp mod ord modNotes">
        <pc:chgData name="Sai Mona Duvvapu" userId="d83ea752-9b79-493d-92b5-315c79e72f0e" providerId="ADAL" clId="{FB5B5079-74E3-417B-9F26-FA8E8E00833A}" dt="2024-02-19T20:32:15.002" v="130" actId="14100"/>
        <pc:sldMkLst>
          <pc:docMk/>
          <pc:sldMk cId="0" sldId="286"/>
        </pc:sldMkLst>
        <pc:spChg chg="add del mod">
          <ac:chgData name="Sai Mona Duvvapu" userId="d83ea752-9b79-493d-92b5-315c79e72f0e" providerId="ADAL" clId="{FB5B5079-74E3-417B-9F26-FA8E8E00833A}" dt="2024-02-19T20:30:49.894" v="117" actId="478"/>
          <ac:spMkLst>
            <pc:docMk/>
            <pc:sldMk cId="0" sldId="286"/>
            <ac:spMk id="4" creationId="{88137F4B-DBEC-EBDC-497D-E0C47314FC63}"/>
          </ac:spMkLst>
        </pc:spChg>
        <pc:spChg chg="mod">
          <ac:chgData name="Sai Mona Duvvapu" userId="d83ea752-9b79-493d-92b5-315c79e72f0e" providerId="ADAL" clId="{FB5B5079-74E3-417B-9F26-FA8E8E00833A}" dt="2024-02-19T19:31:16.209" v="43" actId="20577"/>
          <ac:spMkLst>
            <pc:docMk/>
            <pc:sldMk cId="0" sldId="286"/>
            <ac:spMk id="2102" creationId="{00000000-0000-0000-0000-000000000000}"/>
          </ac:spMkLst>
        </pc:spChg>
        <pc:spChg chg="del mod">
          <ac:chgData name="Sai Mona Duvvapu" userId="d83ea752-9b79-493d-92b5-315c79e72f0e" providerId="ADAL" clId="{FB5B5079-74E3-417B-9F26-FA8E8E00833A}" dt="2024-02-19T19:55:08.621" v="55" actId="478"/>
          <ac:spMkLst>
            <pc:docMk/>
            <pc:sldMk cId="0" sldId="286"/>
            <ac:spMk id="2103" creationId="{00000000-0000-0000-0000-000000000000}"/>
          </ac:spMkLst>
        </pc:spChg>
        <pc:picChg chg="add del mod modCrop">
          <ac:chgData name="Sai Mona Duvvapu" userId="d83ea752-9b79-493d-92b5-315c79e72f0e" providerId="ADAL" clId="{FB5B5079-74E3-417B-9F26-FA8E8E00833A}" dt="2024-02-19T19:55:13.820" v="56" actId="21"/>
          <ac:picMkLst>
            <pc:docMk/>
            <pc:sldMk cId="0" sldId="286"/>
            <ac:picMk id="3" creationId="{C4E73899-9625-B621-A474-A0973EF4389C}"/>
          </ac:picMkLst>
        </pc:picChg>
        <pc:picChg chg="add del mod">
          <ac:chgData name="Sai Mona Duvvapu" userId="d83ea752-9b79-493d-92b5-315c79e72f0e" providerId="ADAL" clId="{FB5B5079-74E3-417B-9F26-FA8E8E00833A}" dt="2024-02-19T20:30:54.998" v="119" actId="21"/>
          <ac:picMkLst>
            <pc:docMk/>
            <pc:sldMk cId="0" sldId="286"/>
            <ac:picMk id="2050" creationId="{70C0D3BF-38D6-2502-1B04-ADDF836573BE}"/>
          </ac:picMkLst>
        </pc:picChg>
        <pc:picChg chg="add del">
          <ac:chgData name="Sai Mona Duvvapu" userId="d83ea752-9b79-493d-92b5-315c79e72f0e" providerId="ADAL" clId="{FB5B5079-74E3-417B-9F26-FA8E8E00833A}" dt="2024-02-19T20:31:13.751" v="123" actId="478"/>
          <ac:picMkLst>
            <pc:docMk/>
            <pc:sldMk cId="0" sldId="286"/>
            <ac:picMk id="2052" creationId="{92604122-C4B8-A333-690B-290F0251B0F8}"/>
          </ac:picMkLst>
        </pc:picChg>
        <pc:picChg chg="add mod">
          <ac:chgData name="Sai Mona Duvvapu" userId="d83ea752-9b79-493d-92b5-315c79e72f0e" providerId="ADAL" clId="{FB5B5079-74E3-417B-9F26-FA8E8E00833A}" dt="2024-02-19T20:32:15.002" v="130" actId="14100"/>
          <ac:picMkLst>
            <pc:docMk/>
            <pc:sldMk cId="0" sldId="286"/>
            <ac:picMk id="2054" creationId="{F16CC729-8701-7A61-C60A-C3555BEE8467}"/>
          </ac:picMkLst>
        </pc:picChg>
      </pc:sldChg>
      <pc:sldChg chg="del">
        <pc:chgData name="Sai Mona Duvvapu" userId="d83ea752-9b79-493d-92b5-315c79e72f0e" providerId="ADAL" clId="{FB5B5079-74E3-417B-9F26-FA8E8E00833A}" dt="2024-02-20T05:28:13.545" v="1754" actId="47"/>
        <pc:sldMkLst>
          <pc:docMk/>
          <pc:sldMk cId="0" sldId="287"/>
        </pc:sldMkLst>
      </pc:sldChg>
      <pc:sldChg chg="del">
        <pc:chgData name="Sai Mona Duvvapu" userId="d83ea752-9b79-493d-92b5-315c79e72f0e" providerId="ADAL" clId="{FB5B5079-74E3-417B-9F26-FA8E8E00833A}" dt="2024-02-20T05:28:13.545" v="1754" actId="47"/>
        <pc:sldMkLst>
          <pc:docMk/>
          <pc:sldMk cId="0" sldId="288"/>
        </pc:sldMkLst>
      </pc:sldChg>
      <pc:sldChg chg="del">
        <pc:chgData name="Sai Mona Duvvapu" userId="d83ea752-9b79-493d-92b5-315c79e72f0e" providerId="ADAL" clId="{FB5B5079-74E3-417B-9F26-FA8E8E00833A}" dt="2024-02-20T05:28:13.545" v="1754" actId="47"/>
        <pc:sldMkLst>
          <pc:docMk/>
          <pc:sldMk cId="0" sldId="289"/>
        </pc:sldMkLst>
      </pc:sldChg>
      <pc:sldChg chg="del">
        <pc:chgData name="Sai Mona Duvvapu" userId="d83ea752-9b79-493d-92b5-315c79e72f0e" providerId="ADAL" clId="{FB5B5079-74E3-417B-9F26-FA8E8E00833A}" dt="2024-02-20T05:28:13.545" v="1754" actId="47"/>
        <pc:sldMkLst>
          <pc:docMk/>
          <pc:sldMk cId="0" sldId="290"/>
        </pc:sldMkLst>
      </pc:sldChg>
      <pc:sldChg chg="del">
        <pc:chgData name="Sai Mona Duvvapu" userId="d83ea752-9b79-493d-92b5-315c79e72f0e" providerId="ADAL" clId="{FB5B5079-74E3-417B-9F26-FA8E8E00833A}" dt="2024-02-20T05:28:13.545" v="1754" actId="47"/>
        <pc:sldMkLst>
          <pc:docMk/>
          <pc:sldMk cId="0" sldId="291"/>
        </pc:sldMkLst>
      </pc:sldChg>
      <pc:sldChg chg="del">
        <pc:chgData name="Sai Mona Duvvapu" userId="d83ea752-9b79-493d-92b5-315c79e72f0e" providerId="ADAL" clId="{FB5B5079-74E3-417B-9F26-FA8E8E00833A}" dt="2024-02-20T05:28:13.545" v="1754" actId="47"/>
        <pc:sldMkLst>
          <pc:docMk/>
          <pc:sldMk cId="0" sldId="292"/>
        </pc:sldMkLst>
      </pc:sldChg>
      <pc:sldChg chg="del">
        <pc:chgData name="Sai Mona Duvvapu" userId="d83ea752-9b79-493d-92b5-315c79e72f0e" providerId="ADAL" clId="{FB5B5079-74E3-417B-9F26-FA8E8E00833A}" dt="2024-02-20T05:28:13.545" v="1754" actId="47"/>
        <pc:sldMkLst>
          <pc:docMk/>
          <pc:sldMk cId="0" sldId="293"/>
        </pc:sldMkLst>
      </pc:sldChg>
      <pc:sldChg chg="modSp del mod ord modNotes">
        <pc:chgData name="Sai Mona Duvvapu" userId="d83ea752-9b79-493d-92b5-315c79e72f0e" providerId="ADAL" clId="{FB5B5079-74E3-417B-9F26-FA8E8E00833A}" dt="2024-02-20T05:28:13.545" v="1754" actId="47"/>
        <pc:sldMkLst>
          <pc:docMk/>
          <pc:sldMk cId="0" sldId="294"/>
        </pc:sldMkLst>
        <pc:spChg chg="mod">
          <ac:chgData name="Sai Mona Duvvapu" userId="d83ea752-9b79-493d-92b5-315c79e72f0e" providerId="ADAL" clId="{FB5B5079-74E3-417B-9F26-FA8E8E00833A}" dt="2024-02-19T20:44:57.063" v="327" actId="20577"/>
          <ac:spMkLst>
            <pc:docMk/>
            <pc:sldMk cId="0" sldId="294"/>
            <ac:spMk id="2522" creationId="{00000000-0000-0000-0000-000000000000}"/>
          </ac:spMkLst>
        </pc:spChg>
        <pc:spChg chg="mod">
          <ac:chgData name="Sai Mona Duvvapu" userId="d83ea752-9b79-493d-92b5-315c79e72f0e" providerId="ADAL" clId="{FB5B5079-74E3-417B-9F26-FA8E8E00833A}" dt="2024-02-19T20:45:13.160" v="332"/>
          <ac:spMkLst>
            <pc:docMk/>
            <pc:sldMk cId="0" sldId="294"/>
            <ac:spMk id="2523" creationId="{00000000-0000-0000-0000-000000000000}"/>
          </ac:spMkLst>
        </pc:spChg>
      </pc:sldChg>
      <pc:sldChg chg="del">
        <pc:chgData name="Sai Mona Duvvapu" userId="d83ea752-9b79-493d-92b5-315c79e72f0e" providerId="ADAL" clId="{FB5B5079-74E3-417B-9F26-FA8E8E00833A}" dt="2024-02-20T05:28:13.545" v="1754" actId="47"/>
        <pc:sldMkLst>
          <pc:docMk/>
          <pc:sldMk cId="0" sldId="295"/>
        </pc:sldMkLst>
      </pc:sldChg>
      <pc:sldChg chg="del">
        <pc:chgData name="Sai Mona Duvvapu" userId="d83ea752-9b79-493d-92b5-315c79e72f0e" providerId="ADAL" clId="{FB5B5079-74E3-417B-9F26-FA8E8E00833A}" dt="2024-02-20T05:28:13.545" v="1754" actId="47"/>
        <pc:sldMkLst>
          <pc:docMk/>
          <pc:sldMk cId="0" sldId="296"/>
        </pc:sldMkLst>
      </pc:sldChg>
      <pc:sldChg chg="del">
        <pc:chgData name="Sai Mona Duvvapu" userId="d83ea752-9b79-493d-92b5-315c79e72f0e" providerId="ADAL" clId="{FB5B5079-74E3-417B-9F26-FA8E8E00833A}" dt="2024-02-20T05:28:13.545" v="1754" actId="47"/>
        <pc:sldMkLst>
          <pc:docMk/>
          <pc:sldMk cId="0" sldId="297"/>
        </pc:sldMkLst>
      </pc:sldChg>
      <pc:sldChg chg="del">
        <pc:chgData name="Sai Mona Duvvapu" userId="d83ea752-9b79-493d-92b5-315c79e72f0e" providerId="ADAL" clId="{FB5B5079-74E3-417B-9F26-FA8E8E00833A}" dt="2024-02-20T05:28:13.545" v="1754" actId="47"/>
        <pc:sldMkLst>
          <pc:docMk/>
          <pc:sldMk cId="0" sldId="298"/>
        </pc:sldMkLst>
      </pc:sldChg>
      <pc:sldChg chg="del">
        <pc:chgData name="Sai Mona Duvvapu" userId="d83ea752-9b79-493d-92b5-315c79e72f0e" providerId="ADAL" clId="{FB5B5079-74E3-417B-9F26-FA8E8E00833A}" dt="2024-02-20T05:28:13.545" v="1754" actId="47"/>
        <pc:sldMkLst>
          <pc:docMk/>
          <pc:sldMk cId="0" sldId="299"/>
        </pc:sldMkLst>
      </pc:sldChg>
      <pc:sldChg chg="del">
        <pc:chgData name="Sai Mona Duvvapu" userId="d83ea752-9b79-493d-92b5-315c79e72f0e" providerId="ADAL" clId="{FB5B5079-74E3-417B-9F26-FA8E8E00833A}" dt="2024-02-20T05:28:13.545" v="1754" actId="47"/>
        <pc:sldMkLst>
          <pc:docMk/>
          <pc:sldMk cId="0" sldId="300"/>
        </pc:sldMkLst>
      </pc:sldChg>
      <pc:sldChg chg="del">
        <pc:chgData name="Sai Mona Duvvapu" userId="d83ea752-9b79-493d-92b5-315c79e72f0e" providerId="ADAL" clId="{FB5B5079-74E3-417B-9F26-FA8E8E00833A}" dt="2024-02-20T05:28:13.545" v="1754" actId="47"/>
        <pc:sldMkLst>
          <pc:docMk/>
          <pc:sldMk cId="0" sldId="301"/>
        </pc:sldMkLst>
      </pc:sldChg>
      <pc:sldChg chg="del">
        <pc:chgData name="Sai Mona Duvvapu" userId="d83ea752-9b79-493d-92b5-315c79e72f0e" providerId="ADAL" clId="{FB5B5079-74E3-417B-9F26-FA8E8E00833A}" dt="2024-02-20T05:28:13.545" v="1754" actId="47"/>
        <pc:sldMkLst>
          <pc:docMk/>
          <pc:sldMk cId="0" sldId="302"/>
        </pc:sldMkLst>
      </pc:sldChg>
      <pc:sldChg chg="del">
        <pc:chgData name="Sai Mona Duvvapu" userId="d83ea752-9b79-493d-92b5-315c79e72f0e" providerId="ADAL" clId="{FB5B5079-74E3-417B-9F26-FA8E8E00833A}" dt="2024-02-20T05:28:13.545" v="1754" actId="47"/>
        <pc:sldMkLst>
          <pc:docMk/>
          <pc:sldMk cId="0" sldId="303"/>
        </pc:sldMkLst>
      </pc:sldChg>
      <pc:sldChg chg="del">
        <pc:chgData name="Sai Mona Duvvapu" userId="d83ea752-9b79-493d-92b5-315c79e72f0e" providerId="ADAL" clId="{FB5B5079-74E3-417B-9F26-FA8E8E00833A}" dt="2024-02-20T05:28:13.545" v="1754" actId="47"/>
        <pc:sldMkLst>
          <pc:docMk/>
          <pc:sldMk cId="0" sldId="304"/>
        </pc:sldMkLst>
      </pc:sldChg>
      <pc:sldChg chg="addSp delSp modSp mod ord modNotes">
        <pc:chgData name="Sai Mona Duvvapu" userId="d83ea752-9b79-493d-92b5-315c79e72f0e" providerId="ADAL" clId="{FB5B5079-74E3-417B-9F26-FA8E8E00833A}" dt="2024-02-19T20:45:20.598" v="334"/>
        <pc:sldMkLst>
          <pc:docMk/>
          <pc:sldMk cId="0" sldId="305"/>
        </pc:sldMkLst>
        <pc:spChg chg="add del mod">
          <ac:chgData name="Sai Mona Duvvapu" userId="d83ea752-9b79-493d-92b5-315c79e72f0e" providerId="ADAL" clId="{FB5B5079-74E3-417B-9F26-FA8E8E00833A}" dt="2024-02-19T20:42:45.111" v="313" actId="478"/>
          <ac:spMkLst>
            <pc:docMk/>
            <pc:sldMk cId="0" sldId="305"/>
            <ac:spMk id="3" creationId="{F46A0A48-B85F-68A7-E7D1-2DD32C532372}"/>
          </ac:spMkLst>
        </pc:spChg>
        <pc:spChg chg="add del mod">
          <ac:chgData name="Sai Mona Duvvapu" userId="d83ea752-9b79-493d-92b5-315c79e72f0e" providerId="ADAL" clId="{FB5B5079-74E3-417B-9F26-FA8E8E00833A}" dt="2024-02-19T20:42:54.005" v="315" actId="478"/>
          <ac:spMkLst>
            <pc:docMk/>
            <pc:sldMk cId="0" sldId="305"/>
            <ac:spMk id="5" creationId="{B2F0BCC8-7B49-7937-054B-1C491140EF3C}"/>
          </ac:spMkLst>
        </pc:spChg>
        <pc:spChg chg="mod">
          <ac:chgData name="Sai Mona Duvvapu" userId="d83ea752-9b79-493d-92b5-315c79e72f0e" providerId="ADAL" clId="{FB5B5079-74E3-417B-9F26-FA8E8E00833A}" dt="2024-02-19T20:43:55.368" v="317" actId="1076"/>
          <ac:spMkLst>
            <pc:docMk/>
            <pc:sldMk cId="0" sldId="305"/>
            <ac:spMk id="3144" creationId="{00000000-0000-0000-0000-000000000000}"/>
          </ac:spMkLst>
        </pc:spChg>
        <pc:spChg chg="mod">
          <ac:chgData name="Sai Mona Duvvapu" userId="d83ea752-9b79-493d-92b5-315c79e72f0e" providerId="ADAL" clId="{FB5B5079-74E3-417B-9F26-FA8E8E00833A}" dt="2024-02-19T20:43:49.856" v="316" actId="1076"/>
          <ac:spMkLst>
            <pc:docMk/>
            <pc:sldMk cId="0" sldId="305"/>
            <ac:spMk id="3145" creationId="{00000000-0000-0000-0000-000000000000}"/>
          </ac:spMkLst>
        </pc:spChg>
        <pc:spChg chg="del">
          <ac:chgData name="Sai Mona Duvvapu" userId="d83ea752-9b79-493d-92b5-315c79e72f0e" providerId="ADAL" clId="{FB5B5079-74E3-417B-9F26-FA8E8E00833A}" dt="2024-02-19T20:42:17.017" v="311" actId="478"/>
          <ac:spMkLst>
            <pc:docMk/>
            <pc:sldMk cId="0" sldId="305"/>
            <ac:spMk id="3146" creationId="{00000000-0000-0000-0000-000000000000}"/>
          </ac:spMkLst>
        </pc:spChg>
        <pc:spChg chg="del">
          <ac:chgData name="Sai Mona Duvvapu" userId="d83ea752-9b79-493d-92b5-315c79e72f0e" providerId="ADAL" clId="{FB5B5079-74E3-417B-9F26-FA8E8E00833A}" dt="2024-02-19T20:42:48.644" v="314" actId="478"/>
          <ac:spMkLst>
            <pc:docMk/>
            <pc:sldMk cId="0" sldId="305"/>
            <ac:spMk id="3147" creationId="{00000000-0000-0000-0000-000000000000}"/>
          </ac:spMkLst>
        </pc:spChg>
        <pc:grpChg chg="del">
          <ac:chgData name="Sai Mona Duvvapu" userId="d83ea752-9b79-493d-92b5-315c79e72f0e" providerId="ADAL" clId="{FB5B5079-74E3-417B-9F26-FA8E8E00833A}" dt="2024-02-19T20:42:21.636" v="312" actId="478"/>
          <ac:grpSpMkLst>
            <pc:docMk/>
            <pc:sldMk cId="0" sldId="305"/>
            <ac:grpSpMk id="3193" creationId="{00000000-0000-0000-0000-000000000000}"/>
          </ac:grpSpMkLst>
        </pc:grpChg>
        <pc:grpChg chg="del">
          <ac:chgData name="Sai Mona Duvvapu" userId="d83ea752-9b79-493d-92b5-315c79e72f0e" providerId="ADAL" clId="{FB5B5079-74E3-417B-9F26-FA8E8E00833A}" dt="2024-02-19T20:42:21.636" v="312" actId="478"/>
          <ac:grpSpMkLst>
            <pc:docMk/>
            <pc:sldMk cId="0" sldId="305"/>
            <ac:grpSpMk id="3196" creationId="{00000000-0000-0000-0000-000000000000}"/>
          </ac:grpSpMkLst>
        </pc:grpChg>
        <pc:grpChg chg="del">
          <ac:chgData name="Sai Mona Duvvapu" userId="d83ea752-9b79-493d-92b5-315c79e72f0e" providerId="ADAL" clId="{FB5B5079-74E3-417B-9F26-FA8E8E00833A}" dt="2024-02-19T20:42:21.636" v="312" actId="478"/>
          <ac:grpSpMkLst>
            <pc:docMk/>
            <pc:sldMk cId="0" sldId="305"/>
            <ac:grpSpMk id="3199" creationId="{00000000-0000-0000-0000-000000000000}"/>
          </ac:grpSpMkLst>
        </pc:grpChg>
        <pc:grpChg chg="del">
          <ac:chgData name="Sai Mona Duvvapu" userId="d83ea752-9b79-493d-92b5-315c79e72f0e" providerId="ADAL" clId="{FB5B5079-74E3-417B-9F26-FA8E8E00833A}" dt="2024-02-19T20:42:21.636" v="312" actId="478"/>
          <ac:grpSpMkLst>
            <pc:docMk/>
            <pc:sldMk cId="0" sldId="305"/>
            <ac:grpSpMk id="3205" creationId="{00000000-0000-0000-0000-000000000000}"/>
          </ac:grpSpMkLst>
        </pc:grpChg>
      </pc:sldChg>
      <pc:sldChg chg="del">
        <pc:chgData name="Sai Mona Duvvapu" userId="d83ea752-9b79-493d-92b5-315c79e72f0e" providerId="ADAL" clId="{FB5B5079-74E3-417B-9F26-FA8E8E00833A}" dt="2024-02-20T05:28:13.545" v="1754" actId="47"/>
        <pc:sldMkLst>
          <pc:docMk/>
          <pc:sldMk cId="0" sldId="306"/>
        </pc:sldMkLst>
      </pc:sldChg>
      <pc:sldChg chg="del">
        <pc:chgData name="Sai Mona Duvvapu" userId="d83ea752-9b79-493d-92b5-315c79e72f0e" providerId="ADAL" clId="{FB5B5079-74E3-417B-9F26-FA8E8E00833A}" dt="2024-02-20T05:28:13.545" v="1754" actId="47"/>
        <pc:sldMkLst>
          <pc:docMk/>
          <pc:sldMk cId="0" sldId="307"/>
        </pc:sldMkLst>
      </pc:sldChg>
      <pc:sldChg chg="del">
        <pc:chgData name="Sai Mona Duvvapu" userId="d83ea752-9b79-493d-92b5-315c79e72f0e" providerId="ADAL" clId="{FB5B5079-74E3-417B-9F26-FA8E8E00833A}" dt="2024-02-20T05:28:13.545" v="1754" actId="47"/>
        <pc:sldMkLst>
          <pc:docMk/>
          <pc:sldMk cId="0" sldId="308"/>
        </pc:sldMkLst>
      </pc:sldChg>
      <pc:sldChg chg="del">
        <pc:chgData name="Sai Mona Duvvapu" userId="d83ea752-9b79-493d-92b5-315c79e72f0e" providerId="ADAL" clId="{FB5B5079-74E3-417B-9F26-FA8E8E00833A}" dt="2024-02-20T05:28:13.545" v="1754" actId="47"/>
        <pc:sldMkLst>
          <pc:docMk/>
          <pc:sldMk cId="0" sldId="309"/>
        </pc:sldMkLst>
      </pc:sldChg>
      <pc:sldChg chg="del">
        <pc:chgData name="Sai Mona Duvvapu" userId="d83ea752-9b79-493d-92b5-315c79e72f0e" providerId="ADAL" clId="{FB5B5079-74E3-417B-9F26-FA8E8E00833A}" dt="2024-02-20T05:28:13.545" v="1754" actId="47"/>
        <pc:sldMkLst>
          <pc:docMk/>
          <pc:sldMk cId="0" sldId="310"/>
        </pc:sldMkLst>
      </pc:sldChg>
      <pc:sldChg chg="del">
        <pc:chgData name="Sai Mona Duvvapu" userId="d83ea752-9b79-493d-92b5-315c79e72f0e" providerId="ADAL" clId="{FB5B5079-74E3-417B-9F26-FA8E8E00833A}" dt="2024-02-20T05:28:13.545" v="1754" actId="47"/>
        <pc:sldMkLst>
          <pc:docMk/>
          <pc:sldMk cId="0" sldId="311"/>
        </pc:sldMkLst>
      </pc:sldChg>
      <pc:sldChg chg="del">
        <pc:chgData name="Sai Mona Duvvapu" userId="d83ea752-9b79-493d-92b5-315c79e72f0e" providerId="ADAL" clId="{FB5B5079-74E3-417B-9F26-FA8E8E00833A}" dt="2024-02-20T05:28:13.545" v="1754" actId="47"/>
        <pc:sldMkLst>
          <pc:docMk/>
          <pc:sldMk cId="0" sldId="312"/>
        </pc:sldMkLst>
      </pc:sldChg>
      <pc:sldChg chg="del">
        <pc:chgData name="Sai Mona Duvvapu" userId="d83ea752-9b79-493d-92b5-315c79e72f0e" providerId="ADAL" clId="{FB5B5079-74E3-417B-9F26-FA8E8E00833A}" dt="2024-02-20T05:28:13.545" v="1754" actId="47"/>
        <pc:sldMkLst>
          <pc:docMk/>
          <pc:sldMk cId="0" sldId="313"/>
        </pc:sldMkLst>
      </pc:sldChg>
      <pc:sldChg chg="del">
        <pc:chgData name="Sai Mona Duvvapu" userId="d83ea752-9b79-493d-92b5-315c79e72f0e" providerId="ADAL" clId="{FB5B5079-74E3-417B-9F26-FA8E8E00833A}" dt="2024-02-20T05:28:13.545" v="1754" actId="47"/>
        <pc:sldMkLst>
          <pc:docMk/>
          <pc:sldMk cId="0" sldId="314"/>
        </pc:sldMkLst>
      </pc:sldChg>
      <pc:sldChg chg="del">
        <pc:chgData name="Sai Mona Duvvapu" userId="d83ea752-9b79-493d-92b5-315c79e72f0e" providerId="ADAL" clId="{FB5B5079-74E3-417B-9F26-FA8E8E00833A}" dt="2024-02-20T05:28:13.545" v="1754" actId="47"/>
        <pc:sldMkLst>
          <pc:docMk/>
          <pc:sldMk cId="0" sldId="315"/>
        </pc:sldMkLst>
      </pc:sldChg>
      <pc:sldChg chg="del">
        <pc:chgData name="Sai Mona Duvvapu" userId="d83ea752-9b79-493d-92b5-315c79e72f0e" providerId="ADAL" clId="{FB5B5079-74E3-417B-9F26-FA8E8E00833A}" dt="2024-02-20T05:28:13.545" v="1754" actId="47"/>
        <pc:sldMkLst>
          <pc:docMk/>
          <pc:sldMk cId="0" sldId="316"/>
        </pc:sldMkLst>
      </pc:sldChg>
      <pc:sldChg chg="del">
        <pc:chgData name="Sai Mona Duvvapu" userId="d83ea752-9b79-493d-92b5-315c79e72f0e" providerId="ADAL" clId="{FB5B5079-74E3-417B-9F26-FA8E8E00833A}" dt="2024-02-20T05:28:13.545" v="1754" actId="47"/>
        <pc:sldMkLst>
          <pc:docMk/>
          <pc:sldMk cId="0" sldId="317"/>
        </pc:sldMkLst>
      </pc:sldChg>
      <pc:sldChg chg="del">
        <pc:chgData name="Sai Mona Duvvapu" userId="d83ea752-9b79-493d-92b5-315c79e72f0e" providerId="ADAL" clId="{FB5B5079-74E3-417B-9F26-FA8E8E00833A}" dt="2024-02-20T05:28:13.545" v="1754" actId="47"/>
        <pc:sldMkLst>
          <pc:docMk/>
          <pc:sldMk cId="0" sldId="318"/>
        </pc:sldMkLst>
      </pc:sldChg>
      <pc:sldChg chg="del">
        <pc:chgData name="Sai Mona Duvvapu" userId="d83ea752-9b79-493d-92b5-315c79e72f0e" providerId="ADAL" clId="{FB5B5079-74E3-417B-9F26-FA8E8E00833A}" dt="2024-02-20T05:28:13.545" v="1754" actId="47"/>
        <pc:sldMkLst>
          <pc:docMk/>
          <pc:sldMk cId="0" sldId="319"/>
        </pc:sldMkLst>
      </pc:sldChg>
      <pc:sldChg chg="del">
        <pc:chgData name="Sai Mona Duvvapu" userId="d83ea752-9b79-493d-92b5-315c79e72f0e" providerId="ADAL" clId="{FB5B5079-74E3-417B-9F26-FA8E8E00833A}" dt="2024-02-20T05:28:13.545" v="1754" actId="47"/>
        <pc:sldMkLst>
          <pc:docMk/>
          <pc:sldMk cId="0" sldId="320"/>
        </pc:sldMkLst>
      </pc:sldChg>
      <pc:sldChg chg="del">
        <pc:chgData name="Sai Mona Duvvapu" userId="d83ea752-9b79-493d-92b5-315c79e72f0e" providerId="ADAL" clId="{FB5B5079-74E3-417B-9F26-FA8E8E00833A}" dt="2024-02-20T05:28:13.545" v="1754" actId="47"/>
        <pc:sldMkLst>
          <pc:docMk/>
          <pc:sldMk cId="0" sldId="321"/>
        </pc:sldMkLst>
      </pc:sldChg>
      <pc:sldChg chg="del">
        <pc:chgData name="Sai Mona Duvvapu" userId="d83ea752-9b79-493d-92b5-315c79e72f0e" providerId="ADAL" clId="{FB5B5079-74E3-417B-9F26-FA8E8E00833A}" dt="2024-02-20T05:28:13.545" v="1754" actId="47"/>
        <pc:sldMkLst>
          <pc:docMk/>
          <pc:sldMk cId="0" sldId="322"/>
        </pc:sldMkLst>
      </pc:sldChg>
      <pc:sldChg chg="del">
        <pc:chgData name="Sai Mona Duvvapu" userId="d83ea752-9b79-493d-92b5-315c79e72f0e" providerId="ADAL" clId="{FB5B5079-74E3-417B-9F26-FA8E8E00833A}" dt="2024-02-20T05:28:13.545" v="1754" actId="47"/>
        <pc:sldMkLst>
          <pc:docMk/>
          <pc:sldMk cId="0" sldId="323"/>
        </pc:sldMkLst>
      </pc:sldChg>
      <pc:sldChg chg="del">
        <pc:chgData name="Sai Mona Duvvapu" userId="d83ea752-9b79-493d-92b5-315c79e72f0e" providerId="ADAL" clId="{FB5B5079-74E3-417B-9F26-FA8E8E00833A}" dt="2024-02-20T05:28:13.545" v="1754" actId="47"/>
        <pc:sldMkLst>
          <pc:docMk/>
          <pc:sldMk cId="0" sldId="324"/>
        </pc:sldMkLst>
      </pc:sldChg>
      <pc:sldChg chg="del">
        <pc:chgData name="Sai Mona Duvvapu" userId="d83ea752-9b79-493d-92b5-315c79e72f0e" providerId="ADAL" clId="{FB5B5079-74E3-417B-9F26-FA8E8E00833A}" dt="2024-02-20T05:28:13.545" v="1754" actId="47"/>
        <pc:sldMkLst>
          <pc:docMk/>
          <pc:sldMk cId="0" sldId="325"/>
        </pc:sldMkLst>
      </pc:sldChg>
      <pc:sldChg chg="del">
        <pc:chgData name="Sai Mona Duvvapu" userId="d83ea752-9b79-493d-92b5-315c79e72f0e" providerId="ADAL" clId="{FB5B5079-74E3-417B-9F26-FA8E8E00833A}" dt="2024-02-20T05:28:13.545" v="1754" actId="47"/>
        <pc:sldMkLst>
          <pc:docMk/>
          <pc:sldMk cId="0" sldId="326"/>
        </pc:sldMkLst>
      </pc:sldChg>
      <pc:sldChg chg="addSp modSp del ord">
        <pc:chgData name="Sai Mona Duvvapu" userId="d83ea752-9b79-493d-92b5-315c79e72f0e" providerId="ADAL" clId="{FB5B5079-74E3-417B-9F26-FA8E8E00833A}" dt="2024-02-20T05:28:13.545" v="1754" actId="47"/>
        <pc:sldMkLst>
          <pc:docMk/>
          <pc:sldMk cId="3172846043" sldId="327"/>
        </pc:sldMkLst>
        <pc:picChg chg="add mod">
          <ac:chgData name="Sai Mona Duvvapu" userId="d83ea752-9b79-493d-92b5-315c79e72f0e" providerId="ADAL" clId="{FB5B5079-74E3-417B-9F26-FA8E8E00833A}" dt="2024-02-19T20:30:59.374" v="121" actId="1076"/>
          <ac:picMkLst>
            <pc:docMk/>
            <pc:sldMk cId="3172846043" sldId="327"/>
            <ac:picMk id="2050" creationId="{70C0D3BF-38D6-2502-1B04-ADDF836573BE}"/>
          </ac:picMkLst>
        </pc:picChg>
      </pc:sldChg>
      <pc:sldChg chg="modSp mod ord">
        <pc:chgData name="Sai Mona Duvvapu" userId="d83ea752-9b79-493d-92b5-315c79e72f0e" providerId="ADAL" clId="{FB5B5079-74E3-417B-9F26-FA8E8E00833A}" dt="2024-02-20T01:10:56.585" v="922" actId="20577"/>
        <pc:sldMkLst>
          <pc:docMk/>
          <pc:sldMk cId="1958667192" sldId="328"/>
        </pc:sldMkLst>
        <pc:spChg chg="mod">
          <ac:chgData name="Sai Mona Duvvapu" userId="d83ea752-9b79-493d-92b5-315c79e72f0e" providerId="ADAL" clId="{FB5B5079-74E3-417B-9F26-FA8E8E00833A}" dt="2024-02-20T01:10:56.585" v="922" actId="20577"/>
          <ac:spMkLst>
            <pc:docMk/>
            <pc:sldMk cId="1958667192" sldId="328"/>
            <ac:spMk id="980" creationId="{E84D32EB-2BE7-C180-C992-829D0B17F2F7}"/>
          </ac:spMkLst>
        </pc:spChg>
      </pc:sldChg>
      <pc:sldChg chg="addSp delSp modSp mod ord modNotesTx">
        <pc:chgData name="Sai Mona Duvvapu" userId="d83ea752-9b79-493d-92b5-315c79e72f0e" providerId="ADAL" clId="{FB5B5079-74E3-417B-9F26-FA8E8E00833A}" dt="2024-02-20T01:10:02.978" v="898"/>
        <pc:sldMkLst>
          <pc:docMk/>
          <pc:sldMk cId="293563664" sldId="331"/>
        </pc:sldMkLst>
        <pc:spChg chg="del mod">
          <ac:chgData name="Sai Mona Duvvapu" userId="d83ea752-9b79-493d-92b5-315c79e72f0e" providerId="ADAL" clId="{FB5B5079-74E3-417B-9F26-FA8E8E00833A}" dt="2024-02-19T19:56:14.880" v="61"/>
          <ac:spMkLst>
            <pc:docMk/>
            <pc:sldMk cId="293563664" sldId="331"/>
            <ac:spMk id="2" creationId="{72BD1E48-3920-08FB-EE91-BCD697B213A3}"/>
          </ac:spMkLst>
        </pc:spChg>
        <pc:spChg chg="add mod">
          <ac:chgData name="Sai Mona Duvvapu" userId="d83ea752-9b79-493d-92b5-315c79e72f0e" providerId="ADAL" clId="{FB5B5079-74E3-417B-9F26-FA8E8E00833A}" dt="2024-02-19T23:48:45.954" v="655" actId="404"/>
          <ac:spMkLst>
            <pc:docMk/>
            <pc:sldMk cId="293563664" sldId="331"/>
            <ac:spMk id="4" creationId="{9B3CDAD1-3642-B521-D898-894383A4EE97}"/>
          </ac:spMkLst>
        </pc:spChg>
        <pc:spChg chg="add mod">
          <ac:chgData name="Sai Mona Duvvapu" userId="d83ea752-9b79-493d-92b5-315c79e72f0e" providerId="ADAL" clId="{FB5B5079-74E3-417B-9F26-FA8E8E00833A}" dt="2024-02-19T23:48:38.128" v="654" actId="404"/>
          <ac:spMkLst>
            <pc:docMk/>
            <pc:sldMk cId="293563664" sldId="331"/>
            <ac:spMk id="5" creationId="{58524E0F-F2C5-04BB-6CFE-5E3DD828FD54}"/>
          </ac:spMkLst>
        </pc:spChg>
        <pc:spChg chg="mod">
          <ac:chgData name="Sai Mona Duvvapu" userId="d83ea752-9b79-493d-92b5-315c79e72f0e" providerId="ADAL" clId="{FB5B5079-74E3-417B-9F26-FA8E8E00833A}" dt="2024-02-19T20:32:35.199" v="131" actId="20577"/>
          <ac:spMkLst>
            <pc:docMk/>
            <pc:sldMk cId="293563664" sldId="331"/>
            <ac:spMk id="1278" creationId="{9A871D64-DF37-625E-FBF2-F06F2DA97A49}"/>
          </ac:spMkLst>
        </pc:spChg>
        <pc:picChg chg="add mod modCrop">
          <ac:chgData name="Sai Mona Duvvapu" userId="d83ea752-9b79-493d-92b5-315c79e72f0e" providerId="ADAL" clId="{FB5B5079-74E3-417B-9F26-FA8E8E00833A}" dt="2024-02-19T20:15:07.476" v="69" actId="732"/>
          <ac:picMkLst>
            <pc:docMk/>
            <pc:sldMk cId="293563664" sldId="331"/>
            <ac:picMk id="3" creationId="{C4E73899-9625-B621-A474-A0973EF4389C}"/>
          </ac:picMkLst>
        </pc:picChg>
        <pc:picChg chg="add mod">
          <ac:chgData name="Sai Mona Duvvapu" userId="d83ea752-9b79-493d-92b5-315c79e72f0e" providerId="ADAL" clId="{FB5B5079-74E3-417B-9F26-FA8E8E00833A}" dt="2024-02-19T19:56:20.399" v="64" actId="1076"/>
          <ac:picMkLst>
            <pc:docMk/>
            <pc:sldMk cId="293563664" sldId="331"/>
            <ac:picMk id="1026" creationId="{CBDD49DF-DFCB-D3C0-B53D-C5FFBD5A4914}"/>
          </ac:picMkLst>
        </pc:picChg>
      </pc:sldChg>
      <pc:sldChg chg="addSp delSp modSp new mod ord">
        <pc:chgData name="Sai Mona Duvvapu" userId="d83ea752-9b79-493d-92b5-315c79e72f0e" providerId="ADAL" clId="{FB5B5079-74E3-417B-9F26-FA8E8E00833A}" dt="2024-02-20T02:45:21.123" v="1284" actId="20577"/>
        <pc:sldMkLst>
          <pc:docMk/>
          <pc:sldMk cId="429703949" sldId="332"/>
        </pc:sldMkLst>
        <pc:spChg chg="mod">
          <ac:chgData name="Sai Mona Duvvapu" userId="d83ea752-9b79-493d-92b5-315c79e72f0e" providerId="ADAL" clId="{FB5B5079-74E3-417B-9F26-FA8E8E00833A}" dt="2024-02-20T00:20:28.212" v="814"/>
          <ac:spMkLst>
            <pc:docMk/>
            <pc:sldMk cId="429703949" sldId="332"/>
            <ac:spMk id="2" creationId="{2893658E-5815-2DBF-B292-38D6DDBE9F35}"/>
          </ac:spMkLst>
        </pc:spChg>
        <pc:spChg chg="add mod">
          <ac:chgData name="Sai Mona Duvvapu" userId="d83ea752-9b79-493d-92b5-315c79e72f0e" providerId="ADAL" clId="{FB5B5079-74E3-417B-9F26-FA8E8E00833A}" dt="2024-02-20T02:45:21.123" v="1284" actId="20577"/>
          <ac:spMkLst>
            <pc:docMk/>
            <pc:sldMk cId="429703949" sldId="332"/>
            <ac:spMk id="3" creationId="{C1924DD9-4D18-B224-032E-CDC08FD9E9D7}"/>
          </ac:spMkLst>
        </pc:spChg>
        <pc:picChg chg="add mod">
          <ac:chgData name="Sai Mona Duvvapu" userId="d83ea752-9b79-493d-92b5-315c79e72f0e" providerId="ADAL" clId="{FB5B5079-74E3-417B-9F26-FA8E8E00833A}" dt="2024-02-20T00:20:19.656" v="812" actId="1076"/>
          <ac:picMkLst>
            <pc:docMk/>
            <pc:sldMk cId="429703949" sldId="332"/>
            <ac:picMk id="4" creationId="{A4B2E438-377C-41FA-340A-E6FFCC04BF81}"/>
          </ac:picMkLst>
        </pc:picChg>
        <pc:picChg chg="add mod">
          <ac:chgData name="Sai Mona Duvvapu" userId="d83ea752-9b79-493d-92b5-315c79e72f0e" providerId="ADAL" clId="{FB5B5079-74E3-417B-9F26-FA8E8E00833A}" dt="2024-02-20T00:20:16.830" v="811" actId="1076"/>
          <ac:picMkLst>
            <pc:docMk/>
            <pc:sldMk cId="429703949" sldId="332"/>
            <ac:picMk id="6" creationId="{31AD12BC-3715-E889-7E51-526669D11EA4}"/>
          </ac:picMkLst>
        </pc:picChg>
        <pc:picChg chg="add del mod">
          <ac:chgData name="Sai Mona Duvvapu" userId="d83ea752-9b79-493d-92b5-315c79e72f0e" providerId="ADAL" clId="{FB5B5079-74E3-417B-9F26-FA8E8E00833A}" dt="2024-02-20T00:20:02.386" v="807" actId="478"/>
          <ac:picMkLst>
            <pc:docMk/>
            <pc:sldMk cId="429703949" sldId="332"/>
            <ac:picMk id="3074" creationId="{CDD97DAF-AC5D-B987-4A71-BFDF571CE1B4}"/>
          </ac:picMkLst>
        </pc:picChg>
      </pc:sldChg>
      <pc:sldChg chg="delSp modSp add mod">
        <pc:chgData name="Sai Mona Duvvapu" userId="d83ea752-9b79-493d-92b5-315c79e72f0e" providerId="ADAL" clId="{FB5B5079-74E3-417B-9F26-FA8E8E00833A}" dt="2024-02-19T20:34:54.298" v="193" actId="20577"/>
        <pc:sldMkLst>
          <pc:docMk/>
          <pc:sldMk cId="4268200941" sldId="333"/>
        </pc:sldMkLst>
        <pc:spChg chg="mod">
          <ac:chgData name="Sai Mona Duvvapu" userId="d83ea752-9b79-493d-92b5-315c79e72f0e" providerId="ADAL" clId="{FB5B5079-74E3-417B-9F26-FA8E8E00833A}" dt="2024-02-19T20:34:43.391" v="191" actId="1076"/>
          <ac:spMkLst>
            <pc:docMk/>
            <pc:sldMk cId="4268200941" sldId="333"/>
            <ac:spMk id="1069" creationId="{E1F2EC56-67D2-5E5E-DD66-E0CB17BBC08E}"/>
          </ac:spMkLst>
        </pc:spChg>
        <pc:spChg chg="mod">
          <ac:chgData name="Sai Mona Duvvapu" userId="d83ea752-9b79-493d-92b5-315c79e72f0e" providerId="ADAL" clId="{FB5B5079-74E3-417B-9F26-FA8E8E00833A}" dt="2024-02-19T20:34:54.298" v="193" actId="20577"/>
          <ac:spMkLst>
            <pc:docMk/>
            <pc:sldMk cId="4268200941" sldId="333"/>
            <ac:spMk id="1070" creationId="{816C2B7C-9DF1-D026-F4AD-E690EB0EC452}"/>
          </ac:spMkLst>
        </pc:spChg>
        <pc:grpChg chg="del">
          <ac:chgData name="Sai Mona Duvvapu" userId="d83ea752-9b79-493d-92b5-315c79e72f0e" providerId="ADAL" clId="{FB5B5079-74E3-417B-9F26-FA8E8E00833A}" dt="2024-02-19T20:34:29.492" v="189" actId="478"/>
          <ac:grpSpMkLst>
            <pc:docMk/>
            <pc:sldMk cId="4268200941" sldId="333"/>
            <ac:grpSpMk id="1072" creationId="{5DB6E200-2B95-7525-0CA4-48E1772E5205}"/>
          </ac:grpSpMkLst>
        </pc:grpChg>
      </pc:sldChg>
      <pc:sldChg chg="new del">
        <pc:chgData name="Sai Mona Duvvapu" userId="d83ea752-9b79-493d-92b5-315c79e72f0e" providerId="ADAL" clId="{FB5B5079-74E3-417B-9F26-FA8E8E00833A}" dt="2024-02-19T20:36:01.151" v="253" actId="47"/>
        <pc:sldMkLst>
          <pc:docMk/>
          <pc:sldMk cId="2483820700" sldId="334"/>
        </pc:sldMkLst>
      </pc:sldChg>
      <pc:sldChg chg="modSp add mod ord">
        <pc:chgData name="Sai Mona Duvvapu" userId="d83ea752-9b79-493d-92b5-315c79e72f0e" providerId="ADAL" clId="{FB5B5079-74E3-417B-9F26-FA8E8E00833A}" dt="2024-02-19T23:31:24.770" v="595" actId="20578"/>
        <pc:sldMkLst>
          <pc:docMk/>
          <pc:sldMk cId="1401667781" sldId="335"/>
        </pc:sldMkLst>
        <pc:spChg chg="mod">
          <ac:chgData name="Sai Mona Duvvapu" userId="d83ea752-9b79-493d-92b5-315c79e72f0e" providerId="ADAL" clId="{FB5B5079-74E3-417B-9F26-FA8E8E00833A}" dt="2024-02-19T20:35:19.337" v="229" actId="20577"/>
          <ac:spMkLst>
            <pc:docMk/>
            <pc:sldMk cId="1401667781" sldId="335"/>
            <ac:spMk id="1069" creationId="{2C6F7B37-428C-3E3E-7769-1902D9156555}"/>
          </ac:spMkLst>
        </pc:spChg>
        <pc:spChg chg="mod">
          <ac:chgData name="Sai Mona Duvvapu" userId="d83ea752-9b79-493d-92b5-315c79e72f0e" providerId="ADAL" clId="{FB5B5079-74E3-417B-9F26-FA8E8E00833A}" dt="2024-02-19T20:35:12.338" v="204" actId="20577"/>
          <ac:spMkLst>
            <pc:docMk/>
            <pc:sldMk cId="1401667781" sldId="335"/>
            <ac:spMk id="1070" creationId="{5F325C1D-64C0-76D9-EEE1-784D2C572EF5}"/>
          </ac:spMkLst>
        </pc:spChg>
      </pc:sldChg>
      <pc:sldChg chg="modSp add mod">
        <pc:chgData name="Sai Mona Duvvapu" userId="d83ea752-9b79-493d-92b5-315c79e72f0e" providerId="ADAL" clId="{FB5B5079-74E3-417B-9F26-FA8E8E00833A}" dt="2024-02-19T20:35:56.955" v="252" actId="20577"/>
        <pc:sldMkLst>
          <pc:docMk/>
          <pc:sldMk cId="3382581358" sldId="336"/>
        </pc:sldMkLst>
        <pc:spChg chg="mod">
          <ac:chgData name="Sai Mona Duvvapu" userId="d83ea752-9b79-493d-92b5-315c79e72f0e" providerId="ADAL" clId="{FB5B5079-74E3-417B-9F26-FA8E8E00833A}" dt="2024-02-19T20:35:56.955" v="252" actId="20577"/>
          <ac:spMkLst>
            <pc:docMk/>
            <pc:sldMk cId="3382581358" sldId="336"/>
            <ac:spMk id="1069" creationId="{F072EE3C-779E-629E-7CB4-3F4369BEDC62}"/>
          </ac:spMkLst>
        </pc:spChg>
        <pc:spChg chg="mod">
          <ac:chgData name="Sai Mona Duvvapu" userId="d83ea752-9b79-493d-92b5-315c79e72f0e" providerId="ADAL" clId="{FB5B5079-74E3-417B-9F26-FA8E8E00833A}" dt="2024-02-19T20:35:50.754" v="242" actId="20577"/>
          <ac:spMkLst>
            <pc:docMk/>
            <pc:sldMk cId="3382581358" sldId="336"/>
            <ac:spMk id="1070" creationId="{FABDCF29-B9AD-8F9C-F19D-683D9E3DD730}"/>
          </ac:spMkLst>
        </pc:spChg>
      </pc:sldChg>
      <pc:sldChg chg="new del">
        <pc:chgData name="Sai Mona Duvvapu" userId="d83ea752-9b79-493d-92b5-315c79e72f0e" providerId="ADAL" clId="{FB5B5079-74E3-417B-9F26-FA8E8E00833A}" dt="2024-02-19T20:36:12.625" v="256" actId="47"/>
        <pc:sldMkLst>
          <pc:docMk/>
          <pc:sldMk cId="3383649297" sldId="337"/>
        </pc:sldMkLst>
      </pc:sldChg>
      <pc:sldChg chg="modSp add mod">
        <pc:chgData name="Sai Mona Duvvapu" userId="d83ea752-9b79-493d-92b5-315c79e72f0e" providerId="ADAL" clId="{FB5B5079-74E3-417B-9F26-FA8E8E00833A}" dt="2024-02-20T01:48:56.412" v="1161" actId="20577"/>
        <pc:sldMkLst>
          <pc:docMk/>
          <pc:sldMk cId="1574437003" sldId="338"/>
        </pc:sldMkLst>
        <pc:spChg chg="mod">
          <ac:chgData name="Sai Mona Duvvapu" userId="d83ea752-9b79-493d-92b5-315c79e72f0e" providerId="ADAL" clId="{FB5B5079-74E3-417B-9F26-FA8E8E00833A}" dt="2024-02-20T01:48:56.412" v="1161" actId="20577"/>
          <ac:spMkLst>
            <pc:docMk/>
            <pc:sldMk cId="1574437003" sldId="338"/>
            <ac:spMk id="1069" creationId="{70621897-C189-E1FD-15E7-52D2B67A0A30}"/>
          </ac:spMkLst>
        </pc:spChg>
        <pc:spChg chg="mod">
          <ac:chgData name="Sai Mona Duvvapu" userId="d83ea752-9b79-493d-92b5-315c79e72f0e" providerId="ADAL" clId="{FB5B5079-74E3-417B-9F26-FA8E8E00833A}" dt="2024-02-19T20:36:32.693" v="274" actId="20577"/>
          <ac:spMkLst>
            <pc:docMk/>
            <pc:sldMk cId="1574437003" sldId="338"/>
            <ac:spMk id="1070" creationId="{81366B41-150B-A54F-85F4-25A8BF2B2945}"/>
          </ac:spMkLst>
        </pc:spChg>
      </pc:sldChg>
      <pc:sldChg chg="addSp delSp modSp new mod ord modClrScheme chgLayout">
        <pc:chgData name="Sai Mona Duvvapu" userId="d83ea752-9b79-493d-92b5-315c79e72f0e" providerId="ADAL" clId="{FB5B5079-74E3-417B-9F26-FA8E8E00833A}" dt="2024-02-20T03:17:45.339" v="1372"/>
        <pc:sldMkLst>
          <pc:docMk/>
          <pc:sldMk cId="3679012498" sldId="339"/>
        </pc:sldMkLst>
        <pc:spChg chg="mod ord">
          <ac:chgData name="Sai Mona Duvvapu" userId="d83ea752-9b79-493d-92b5-315c79e72f0e" providerId="ADAL" clId="{FB5B5079-74E3-417B-9F26-FA8E8E00833A}" dt="2024-02-20T02:34:57.752" v="1218" actId="20577"/>
          <ac:spMkLst>
            <pc:docMk/>
            <pc:sldMk cId="3679012498" sldId="339"/>
            <ac:spMk id="2" creationId="{E718B576-CD38-18E1-81D7-4602E357D810}"/>
          </ac:spMkLst>
        </pc:spChg>
        <pc:spChg chg="del">
          <ac:chgData name="Sai Mona Duvvapu" userId="d83ea752-9b79-493d-92b5-315c79e72f0e" providerId="ADAL" clId="{FB5B5079-74E3-417B-9F26-FA8E8E00833A}" dt="2024-02-19T23:59:50.226" v="680" actId="478"/>
          <ac:spMkLst>
            <pc:docMk/>
            <pc:sldMk cId="3679012498" sldId="339"/>
            <ac:spMk id="3" creationId="{E4BF0411-8F48-C521-13A1-05CB515E5EBA}"/>
          </ac:spMkLst>
        </pc:spChg>
        <pc:spChg chg="del">
          <ac:chgData name="Sai Mona Duvvapu" userId="d83ea752-9b79-493d-92b5-315c79e72f0e" providerId="ADAL" clId="{FB5B5079-74E3-417B-9F26-FA8E8E00833A}" dt="2024-02-20T00:02:02.976" v="700" actId="478"/>
          <ac:spMkLst>
            <pc:docMk/>
            <pc:sldMk cId="3679012498" sldId="339"/>
            <ac:spMk id="4" creationId="{FF0FD950-D2AC-B4E0-D502-491E4A21AA17}"/>
          </ac:spMkLst>
        </pc:spChg>
        <pc:spChg chg="add mod">
          <ac:chgData name="Sai Mona Duvvapu" userId="d83ea752-9b79-493d-92b5-315c79e72f0e" providerId="ADAL" clId="{FB5B5079-74E3-417B-9F26-FA8E8E00833A}" dt="2024-02-20T00:06:22.939" v="746" actId="20577"/>
          <ac:spMkLst>
            <pc:docMk/>
            <pc:sldMk cId="3679012498" sldId="339"/>
            <ac:spMk id="5" creationId="{92A6445F-7C10-94AD-8AC3-B3DBD7DB69BC}"/>
          </ac:spMkLst>
        </pc:spChg>
        <pc:spChg chg="add mod">
          <ac:chgData name="Sai Mona Duvvapu" userId="d83ea752-9b79-493d-92b5-315c79e72f0e" providerId="ADAL" clId="{FB5B5079-74E3-417B-9F26-FA8E8E00833A}" dt="2024-02-20T01:38:38.356" v="1078" actId="122"/>
          <ac:spMkLst>
            <pc:docMk/>
            <pc:sldMk cId="3679012498" sldId="339"/>
            <ac:spMk id="6" creationId="{3F6F80CD-6569-0DA7-52DB-D747C152741E}"/>
          </ac:spMkLst>
        </pc:spChg>
        <pc:picChg chg="add mod">
          <ac:chgData name="Sai Mona Duvvapu" userId="d83ea752-9b79-493d-92b5-315c79e72f0e" providerId="ADAL" clId="{FB5B5079-74E3-417B-9F26-FA8E8E00833A}" dt="2024-02-20T00:02:12.487" v="705" actId="1076"/>
          <ac:picMkLst>
            <pc:docMk/>
            <pc:sldMk cId="3679012498" sldId="339"/>
            <ac:picMk id="6146" creationId="{A39A090A-812C-7330-523A-EAEDFA094B9B}"/>
          </ac:picMkLst>
        </pc:picChg>
        <pc:picChg chg="add mod">
          <ac:chgData name="Sai Mona Duvvapu" userId="d83ea752-9b79-493d-92b5-315c79e72f0e" providerId="ADAL" clId="{FB5B5079-74E3-417B-9F26-FA8E8E00833A}" dt="2024-02-20T01:33:44.307" v="1008" actId="1076"/>
          <ac:picMkLst>
            <pc:docMk/>
            <pc:sldMk cId="3679012498" sldId="339"/>
            <ac:picMk id="6148" creationId="{8AF76B53-A682-FD94-8531-E8184D2BDE7D}"/>
          </ac:picMkLst>
        </pc:picChg>
      </pc:sldChg>
      <pc:sldChg chg="new del">
        <pc:chgData name="Sai Mona Duvvapu" userId="d83ea752-9b79-493d-92b5-315c79e72f0e" providerId="ADAL" clId="{FB5B5079-74E3-417B-9F26-FA8E8E00833A}" dt="2024-02-19T20:40:20.542" v="284" actId="47"/>
        <pc:sldMkLst>
          <pc:docMk/>
          <pc:sldMk cId="1472513814" sldId="340"/>
        </pc:sldMkLst>
      </pc:sldChg>
      <pc:sldChg chg="new del">
        <pc:chgData name="Sai Mona Duvvapu" userId="d83ea752-9b79-493d-92b5-315c79e72f0e" providerId="ADAL" clId="{FB5B5079-74E3-417B-9F26-FA8E8E00833A}" dt="2024-02-19T20:40:16.086" v="282" actId="47"/>
        <pc:sldMkLst>
          <pc:docMk/>
          <pc:sldMk cId="2475598129" sldId="340"/>
        </pc:sldMkLst>
      </pc:sldChg>
      <pc:sldChg chg="modSp add mod">
        <pc:chgData name="Sai Mona Duvvapu" userId="d83ea752-9b79-493d-92b5-315c79e72f0e" providerId="ADAL" clId="{FB5B5079-74E3-417B-9F26-FA8E8E00833A}" dt="2024-02-20T02:45:45.415" v="1301" actId="1036"/>
        <pc:sldMkLst>
          <pc:docMk/>
          <pc:sldMk cId="3856469834" sldId="340"/>
        </pc:sldMkLst>
        <pc:spChg chg="mod">
          <ac:chgData name="Sai Mona Duvvapu" userId="d83ea752-9b79-493d-92b5-315c79e72f0e" providerId="ADAL" clId="{FB5B5079-74E3-417B-9F26-FA8E8E00833A}" dt="2024-02-20T02:45:45.415" v="1301" actId="1036"/>
          <ac:spMkLst>
            <pc:docMk/>
            <pc:sldMk cId="3856469834" sldId="340"/>
            <ac:spMk id="1069" creationId="{C3AD7C85-F5AF-453F-549F-31654A32F089}"/>
          </ac:spMkLst>
        </pc:spChg>
      </pc:sldChg>
      <pc:sldChg chg="addSp delSp modSp new mod">
        <pc:chgData name="Sai Mona Duvvapu" userId="d83ea752-9b79-493d-92b5-315c79e72f0e" providerId="ADAL" clId="{FB5B5079-74E3-417B-9F26-FA8E8E00833A}" dt="2024-02-19T23:34:23.905" v="622" actId="1076"/>
        <pc:sldMkLst>
          <pc:docMk/>
          <pc:sldMk cId="2823974320" sldId="342"/>
        </pc:sldMkLst>
        <pc:spChg chg="mod">
          <ac:chgData name="Sai Mona Duvvapu" userId="d83ea752-9b79-493d-92b5-315c79e72f0e" providerId="ADAL" clId="{FB5B5079-74E3-417B-9F26-FA8E8E00833A}" dt="2024-02-19T23:28:36.898" v="579" actId="1076"/>
          <ac:spMkLst>
            <pc:docMk/>
            <pc:sldMk cId="2823974320" sldId="342"/>
            <ac:spMk id="2" creationId="{62557DE4-1947-3BFC-E87F-EDE8DA1739EC}"/>
          </ac:spMkLst>
        </pc:spChg>
        <pc:spChg chg="del">
          <ac:chgData name="Sai Mona Duvvapu" userId="d83ea752-9b79-493d-92b5-315c79e72f0e" providerId="ADAL" clId="{FB5B5079-74E3-417B-9F26-FA8E8E00833A}" dt="2024-02-19T23:28:33.671" v="578" actId="478"/>
          <ac:spMkLst>
            <pc:docMk/>
            <pc:sldMk cId="2823974320" sldId="342"/>
            <ac:spMk id="3" creationId="{CAB157D5-5128-CF21-A1F7-7437D6BFC931}"/>
          </ac:spMkLst>
        </pc:spChg>
        <pc:spChg chg="del">
          <ac:chgData name="Sai Mona Duvvapu" userId="d83ea752-9b79-493d-92b5-315c79e72f0e" providerId="ADAL" clId="{FB5B5079-74E3-417B-9F26-FA8E8E00833A}" dt="2024-02-19T23:28:39.897" v="580" actId="478"/>
          <ac:spMkLst>
            <pc:docMk/>
            <pc:sldMk cId="2823974320" sldId="342"/>
            <ac:spMk id="4" creationId="{C14D62D4-7BF6-5E21-25D2-2A0820181502}"/>
          </ac:spMkLst>
        </pc:spChg>
        <pc:picChg chg="add del mod">
          <ac:chgData name="Sai Mona Duvvapu" userId="d83ea752-9b79-493d-92b5-315c79e72f0e" providerId="ADAL" clId="{FB5B5079-74E3-417B-9F26-FA8E8E00833A}" dt="2024-02-19T23:34:03.324" v="615" actId="478"/>
          <ac:picMkLst>
            <pc:docMk/>
            <pc:sldMk cId="2823974320" sldId="342"/>
            <ac:picMk id="6" creationId="{DE03EC53-CD26-55E6-6AD7-8F40CA7617CA}"/>
          </ac:picMkLst>
        </pc:picChg>
        <pc:picChg chg="add del mod">
          <ac:chgData name="Sai Mona Duvvapu" userId="d83ea752-9b79-493d-92b5-315c79e72f0e" providerId="ADAL" clId="{FB5B5079-74E3-417B-9F26-FA8E8E00833A}" dt="2024-02-19T23:33:13.525" v="611" actId="478"/>
          <ac:picMkLst>
            <pc:docMk/>
            <pc:sldMk cId="2823974320" sldId="342"/>
            <ac:picMk id="8" creationId="{CCABF9F1-DCA1-F130-8EF6-15D27B85E54B}"/>
          </ac:picMkLst>
        </pc:picChg>
        <pc:picChg chg="add mod">
          <ac:chgData name="Sai Mona Duvvapu" userId="d83ea752-9b79-493d-92b5-315c79e72f0e" providerId="ADAL" clId="{FB5B5079-74E3-417B-9F26-FA8E8E00833A}" dt="2024-02-19T23:34:20.695" v="621" actId="1076"/>
          <ac:picMkLst>
            <pc:docMk/>
            <pc:sldMk cId="2823974320" sldId="342"/>
            <ac:picMk id="5122" creationId="{41AAF364-E3C5-8758-BDC9-DCA756682367}"/>
          </ac:picMkLst>
        </pc:picChg>
        <pc:picChg chg="add mod">
          <ac:chgData name="Sai Mona Duvvapu" userId="d83ea752-9b79-493d-92b5-315c79e72f0e" providerId="ADAL" clId="{FB5B5079-74E3-417B-9F26-FA8E8E00833A}" dt="2024-02-19T23:34:23.905" v="622" actId="1076"/>
          <ac:picMkLst>
            <pc:docMk/>
            <pc:sldMk cId="2823974320" sldId="342"/>
            <ac:picMk id="5124" creationId="{F2A9CB99-4887-1878-7C9B-08BF76E10D0E}"/>
          </ac:picMkLst>
        </pc:picChg>
      </pc:sldChg>
      <pc:sldChg chg="new del">
        <pc:chgData name="Sai Mona Duvvapu" userId="d83ea752-9b79-493d-92b5-315c79e72f0e" providerId="ADAL" clId="{FB5B5079-74E3-417B-9F26-FA8E8E00833A}" dt="2024-02-20T00:19:40.669" v="803" actId="47"/>
        <pc:sldMkLst>
          <pc:docMk/>
          <pc:sldMk cId="3942816449" sldId="343"/>
        </pc:sldMkLst>
      </pc:sldChg>
      <pc:sldChg chg="modSp del mod">
        <pc:chgData name="Sai Mona Duvvapu" userId="d83ea752-9b79-493d-92b5-315c79e72f0e" providerId="ADAL" clId="{FB5B5079-74E3-417B-9F26-FA8E8E00833A}" dt="2024-02-20T00:21:14.616" v="819" actId="47"/>
        <pc:sldMkLst>
          <pc:docMk/>
          <pc:sldMk cId="1262506474" sldId="344"/>
        </pc:sldMkLst>
        <pc:spChg chg="mod">
          <ac:chgData name="Sai Mona Duvvapu" userId="d83ea752-9b79-493d-92b5-315c79e72f0e" providerId="ADAL" clId="{FB5B5079-74E3-417B-9F26-FA8E8E00833A}" dt="2024-02-20T00:14:00.911" v="801" actId="404"/>
          <ac:spMkLst>
            <pc:docMk/>
            <pc:sldMk cId="1262506474" sldId="344"/>
            <ac:spMk id="2" creationId="{713BE291-8147-F46A-E2A4-1265AB57AEF6}"/>
          </ac:spMkLst>
        </pc:spChg>
      </pc:sldChg>
      <pc:sldChg chg="addSp delSp modSp del mod">
        <pc:chgData name="Sai Mona Duvvapu" userId="d83ea752-9b79-493d-92b5-315c79e72f0e" providerId="ADAL" clId="{FB5B5079-74E3-417B-9F26-FA8E8E00833A}" dt="2024-02-20T00:21:11.455" v="818" actId="47"/>
        <pc:sldMkLst>
          <pc:docMk/>
          <pc:sldMk cId="77629258" sldId="345"/>
        </pc:sldMkLst>
        <pc:spChg chg="del mod">
          <ac:chgData name="Sai Mona Duvvapu" userId="d83ea752-9b79-493d-92b5-315c79e72f0e" providerId="ADAL" clId="{FB5B5079-74E3-417B-9F26-FA8E8E00833A}" dt="2024-02-20T00:20:45.851" v="815" actId="21"/>
          <ac:spMkLst>
            <pc:docMk/>
            <pc:sldMk cId="77629258" sldId="345"/>
            <ac:spMk id="2" creationId="{C1924DD9-4D18-B224-032E-CDC08FD9E9D7}"/>
          </ac:spMkLst>
        </pc:spChg>
        <pc:spChg chg="mod">
          <ac:chgData name="Sai Mona Duvvapu" userId="d83ea752-9b79-493d-92b5-315c79e72f0e" providerId="ADAL" clId="{FB5B5079-74E3-417B-9F26-FA8E8E00833A}" dt="2024-02-20T00:20:24.716" v="813" actId="21"/>
          <ac:spMkLst>
            <pc:docMk/>
            <pc:sldMk cId="77629258" sldId="345"/>
            <ac:spMk id="7" creationId="{0514E0BB-5F06-61F7-67A8-14E9B79E4328}"/>
          </ac:spMkLst>
        </pc:spChg>
        <pc:picChg chg="add del mod">
          <ac:chgData name="Sai Mona Duvvapu" userId="d83ea752-9b79-493d-92b5-315c79e72f0e" providerId="ADAL" clId="{FB5B5079-74E3-417B-9F26-FA8E8E00833A}" dt="2024-02-20T00:19:57.352" v="805" actId="21"/>
          <ac:picMkLst>
            <pc:docMk/>
            <pc:sldMk cId="77629258" sldId="345"/>
            <ac:picMk id="4" creationId="{A4B2E438-377C-41FA-340A-E6FFCC04BF81}"/>
          </ac:picMkLst>
        </pc:picChg>
        <pc:picChg chg="add del mod">
          <ac:chgData name="Sai Mona Duvvapu" userId="d83ea752-9b79-493d-92b5-315c79e72f0e" providerId="ADAL" clId="{FB5B5079-74E3-417B-9F26-FA8E8E00833A}" dt="2024-02-20T00:20:11.058" v="809" actId="21"/>
          <ac:picMkLst>
            <pc:docMk/>
            <pc:sldMk cId="77629258" sldId="345"/>
            <ac:picMk id="6" creationId="{31AD12BC-3715-E889-7E51-526669D11EA4}"/>
          </ac:picMkLst>
        </pc:picChg>
      </pc:sldChg>
      <pc:sldChg chg="modSp mod ord">
        <pc:chgData name="Sai Mona Duvvapu" userId="d83ea752-9b79-493d-92b5-315c79e72f0e" providerId="ADAL" clId="{FB5B5079-74E3-417B-9F26-FA8E8E00833A}" dt="2024-02-20T01:08:34.582" v="841" actId="255"/>
        <pc:sldMkLst>
          <pc:docMk/>
          <pc:sldMk cId="3558684984" sldId="347"/>
        </pc:sldMkLst>
        <pc:spChg chg="mod">
          <ac:chgData name="Sai Mona Duvvapu" userId="d83ea752-9b79-493d-92b5-315c79e72f0e" providerId="ADAL" clId="{FB5B5079-74E3-417B-9F26-FA8E8E00833A}" dt="2024-02-20T01:08:34.582" v="841" actId="255"/>
          <ac:spMkLst>
            <pc:docMk/>
            <pc:sldMk cId="3558684984" sldId="347"/>
            <ac:spMk id="5" creationId="{134D629B-A71F-55C4-61A9-D2DC4C623FB4}"/>
          </ac:spMkLst>
        </pc:spChg>
      </pc:sldChg>
      <pc:sldChg chg="add del">
        <pc:chgData name="Sai Mona Duvvapu" userId="d83ea752-9b79-493d-92b5-315c79e72f0e" providerId="ADAL" clId="{FB5B5079-74E3-417B-9F26-FA8E8E00833A}" dt="2024-02-20T05:28:13.545" v="1754" actId="47"/>
        <pc:sldMkLst>
          <pc:docMk/>
          <pc:sldMk cId="3237494994" sldId="348"/>
        </pc:sldMkLst>
      </pc:sldChg>
      <pc:sldChg chg="addSp modSp mod">
        <pc:chgData name="Sai Mona Duvvapu" userId="d83ea752-9b79-493d-92b5-315c79e72f0e" providerId="ADAL" clId="{FB5B5079-74E3-417B-9F26-FA8E8E00833A}" dt="2024-02-20T01:09:42.933" v="896" actId="20577"/>
        <pc:sldMkLst>
          <pc:docMk/>
          <pc:sldMk cId="235461986" sldId="349"/>
        </pc:sldMkLst>
        <pc:spChg chg="add mod">
          <ac:chgData name="Sai Mona Duvvapu" userId="d83ea752-9b79-493d-92b5-315c79e72f0e" providerId="ADAL" clId="{FB5B5079-74E3-417B-9F26-FA8E8E00833A}" dt="2024-02-20T01:08:57.148" v="860" actId="20577"/>
          <ac:spMkLst>
            <pc:docMk/>
            <pc:sldMk cId="235461986" sldId="349"/>
            <ac:spMk id="2" creationId="{EF330896-1328-FF91-1036-28CDB665B863}"/>
          </ac:spMkLst>
        </pc:spChg>
        <pc:spChg chg="add mod">
          <ac:chgData name="Sai Mona Duvvapu" userId="d83ea752-9b79-493d-92b5-315c79e72f0e" providerId="ADAL" clId="{FB5B5079-74E3-417B-9F26-FA8E8E00833A}" dt="2024-02-20T01:09:42.933" v="896" actId="20577"/>
          <ac:spMkLst>
            <pc:docMk/>
            <pc:sldMk cId="235461986" sldId="349"/>
            <ac:spMk id="6" creationId="{45419023-BA87-4BAC-F8F4-F6EF41608004}"/>
          </ac:spMkLst>
        </pc:spChg>
        <pc:picChg chg="mod">
          <ac:chgData name="Sai Mona Duvvapu" userId="d83ea752-9b79-493d-92b5-315c79e72f0e" providerId="ADAL" clId="{FB5B5079-74E3-417B-9F26-FA8E8E00833A}" dt="2024-02-20T01:08:17.001" v="837" actId="1076"/>
          <ac:picMkLst>
            <pc:docMk/>
            <pc:sldMk cId="235461986" sldId="349"/>
            <ac:picMk id="5122" creationId="{41AAF364-E3C5-8758-BDC9-DCA756682367}"/>
          </ac:picMkLst>
        </pc:picChg>
        <pc:picChg chg="mod">
          <ac:chgData name="Sai Mona Duvvapu" userId="d83ea752-9b79-493d-92b5-315c79e72f0e" providerId="ADAL" clId="{FB5B5079-74E3-417B-9F26-FA8E8E00833A}" dt="2024-02-20T01:08:19.690" v="838" actId="1076"/>
          <ac:picMkLst>
            <pc:docMk/>
            <pc:sldMk cId="235461986" sldId="349"/>
            <ac:picMk id="5124" creationId="{F2A9CB99-4887-1878-7C9B-08BF76E10D0E}"/>
          </ac:picMkLst>
        </pc:picChg>
      </pc:sldChg>
      <pc:sldChg chg="addSp delSp modSp mod">
        <pc:chgData name="Sai Mona Duvvapu" userId="d83ea752-9b79-493d-92b5-315c79e72f0e" providerId="ADAL" clId="{FB5B5079-74E3-417B-9F26-FA8E8E00833A}" dt="2024-02-20T02:44:37.708" v="1263" actId="20577"/>
        <pc:sldMkLst>
          <pc:docMk/>
          <pc:sldMk cId="1861571178" sldId="350"/>
        </pc:sldMkLst>
        <pc:spChg chg="add mod">
          <ac:chgData name="Sai Mona Duvvapu" userId="d83ea752-9b79-493d-92b5-315c79e72f0e" providerId="ADAL" clId="{FB5B5079-74E3-417B-9F26-FA8E8E00833A}" dt="2024-02-20T02:44:37.708" v="1263" actId="20577"/>
          <ac:spMkLst>
            <pc:docMk/>
            <pc:sldMk cId="1861571178" sldId="350"/>
            <ac:spMk id="6" creationId="{5143BFF8-10E0-8788-F25A-447E7127629A}"/>
          </ac:spMkLst>
        </pc:spChg>
        <pc:spChg chg="del">
          <ac:chgData name="Sai Mona Duvvapu" userId="d83ea752-9b79-493d-92b5-315c79e72f0e" providerId="ADAL" clId="{FB5B5079-74E3-417B-9F26-FA8E8E00833A}" dt="2024-02-20T00:21:27.651" v="821" actId="478"/>
          <ac:spMkLst>
            <pc:docMk/>
            <pc:sldMk cId="1861571178" sldId="350"/>
            <ac:spMk id="7" creationId="{943786C4-3970-F03A-CC89-145B0878D22D}"/>
          </ac:spMkLst>
        </pc:spChg>
        <pc:picChg chg="add mod">
          <ac:chgData name="Sai Mona Duvvapu" userId="d83ea752-9b79-493d-92b5-315c79e72f0e" providerId="ADAL" clId="{FB5B5079-74E3-417B-9F26-FA8E8E00833A}" dt="2024-02-20T01:16:47.032" v="949" actId="1440"/>
          <ac:picMkLst>
            <pc:docMk/>
            <pc:sldMk cId="1861571178" sldId="350"/>
            <ac:picMk id="5" creationId="{4AA3C359-3124-7241-4C54-EBC85D4A152C}"/>
          </ac:picMkLst>
        </pc:picChg>
      </pc:sldChg>
      <pc:sldChg chg="del">
        <pc:chgData name="Sai Mona Duvvapu" userId="d83ea752-9b79-493d-92b5-315c79e72f0e" providerId="ADAL" clId="{FB5B5079-74E3-417B-9F26-FA8E8E00833A}" dt="2024-02-20T00:21:22.706" v="820" actId="47"/>
        <pc:sldMkLst>
          <pc:docMk/>
          <pc:sldMk cId="941356397" sldId="351"/>
        </pc:sldMkLst>
      </pc:sldChg>
      <pc:sldChg chg="addSp delSp modSp new mod ord modClrScheme chgLayout">
        <pc:chgData name="Sai Mona Duvvapu" userId="d83ea752-9b79-493d-92b5-315c79e72f0e" providerId="ADAL" clId="{FB5B5079-74E3-417B-9F26-FA8E8E00833A}" dt="2024-02-20T03:17:03.480" v="1363" actId="478"/>
        <pc:sldMkLst>
          <pc:docMk/>
          <pc:sldMk cId="3110654429" sldId="355"/>
        </pc:sldMkLst>
        <pc:spChg chg="del mod ord">
          <ac:chgData name="Sai Mona Duvvapu" userId="d83ea752-9b79-493d-92b5-315c79e72f0e" providerId="ADAL" clId="{FB5B5079-74E3-417B-9F26-FA8E8E00833A}" dt="2024-02-20T01:17:13.150" v="951" actId="700"/>
          <ac:spMkLst>
            <pc:docMk/>
            <pc:sldMk cId="3110654429" sldId="355"/>
            <ac:spMk id="2" creationId="{6F0B81FA-3DE0-61C1-A1DA-AD4CE5B976C5}"/>
          </ac:spMkLst>
        </pc:spChg>
        <pc:spChg chg="del">
          <ac:chgData name="Sai Mona Duvvapu" userId="d83ea752-9b79-493d-92b5-315c79e72f0e" providerId="ADAL" clId="{FB5B5079-74E3-417B-9F26-FA8E8E00833A}" dt="2024-02-20T01:17:13.150" v="951" actId="700"/>
          <ac:spMkLst>
            <pc:docMk/>
            <pc:sldMk cId="3110654429" sldId="355"/>
            <ac:spMk id="3" creationId="{D5290437-30A3-25E3-AD85-E04A7F105DEB}"/>
          </ac:spMkLst>
        </pc:spChg>
        <pc:spChg chg="del mod ord">
          <ac:chgData name="Sai Mona Duvvapu" userId="d83ea752-9b79-493d-92b5-315c79e72f0e" providerId="ADAL" clId="{FB5B5079-74E3-417B-9F26-FA8E8E00833A}" dt="2024-02-20T01:17:13.150" v="951" actId="700"/>
          <ac:spMkLst>
            <pc:docMk/>
            <pc:sldMk cId="3110654429" sldId="355"/>
            <ac:spMk id="4" creationId="{D6A93862-A95F-4E8C-63D0-42A06DD4D1B2}"/>
          </ac:spMkLst>
        </pc:spChg>
        <pc:spChg chg="add del mod ord">
          <ac:chgData name="Sai Mona Duvvapu" userId="d83ea752-9b79-493d-92b5-315c79e72f0e" providerId="ADAL" clId="{FB5B5079-74E3-417B-9F26-FA8E8E00833A}" dt="2024-02-20T01:17:21.082" v="952" actId="700"/>
          <ac:spMkLst>
            <pc:docMk/>
            <pc:sldMk cId="3110654429" sldId="355"/>
            <ac:spMk id="5" creationId="{8F457B55-2BA4-C4D6-A724-4DAC00F47404}"/>
          </ac:spMkLst>
        </pc:spChg>
        <pc:spChg chg="add del mod ord">
          <ac:chgData name="Sai Mona Duvvapu" userId="d83ea752-9b79-493d-92b5-315c79e72f0e" providerId="ADAL" clId="{FB5B5079-74E3-417B-9F26-FA8E8E00833A}" dt="2024-02-20T01:17:21.082" v="952" actId="700"/>
          <ac:spMkLst>
            <pc:docMk/>
            <pc:sldMk cId="3110654429" sldId="355"/>
            <ac:spMk id="6" creationId="{5954ECFC-270A-EC2D-0B59-9644B0F79FB8}"/>
          </ac:spMkLst>
        </pc:spChg>
        <pc:spChg chg="add mod ord">
          <ac:chgData name="Sai Mona Duvvapu" userId="d83ea752-9b79-493d-92b5-315c79e72f0e" providerId="ADAL" clId="{FB5B5079-74E3-417B-9F26-FA8E8E00833A}" dt="2024-02-20T01:17:41.894" v="957" actId="20577"/>
          <ac:spMkLst>
            <pc:docMk/>
            <pc:sldMk cId="3110654429" sldId="355"/>
            <ac:spMk id="7" creationId="{C44DC9C5-663B-C22D-3AC1-4A3FEBABF12B}"/>
          </ac:spMkLst>
        </pc:spChg>
        <pc:spChg chg="add mod">
          <ac:chgData name="Sai Mona Duvvapu" userId="d83ea752-9b79-493d-92b5-315c79e72f0e" providerId="ADAL" clId="{FB5B5079-74E3-417B-9F26-FA8E8E00833A}" dt="2024-02-20T01:29:39.590" v="1003" actId="20577"/>
          <ac:spMkLst>
            <pc:docMk/>
            <pc:sldMk cId="3110654429" sldId="355"/>
            <ac:spMk id="8" creationId="{BAD91E12-B243-8954-5422-8B5B9BA75F43}"/>
          </ac:spMkLst>
        </pc:spChg>
        <pc:spChg chg="add mod">
          <ac:chgData name="Sai Mona Duvvapu" userId="d83ea752-9b79-493d-92b5-315c79e72f0e" providerId="ADAL" clId="{FB5B5079-74E3-417B-9F26-FA8E8E00833A}" dt="2024-02-20T03:06:34.134" v="1353" actId="20577"/>
          <ac:spMkLst>
            <pc:docMk/>
            <pc:sldMk cId="3110654429" sldId="355"/>
            <ac:spMk id="10" creationId="{2D3E905C-7D10-AEA0-6AC0-BCC2816AFB7C}"/>
          </ac:spMkLst>
        </pc:spChg>
        <pc:spChg chg="add del mod">
          <ac:chgData name="Sai Mona Duvvapu" userId="d83ea752-9b79-493d-92b5-315c79e72f0e" providerId="ADAL" clId="{FB5B5079-74E3-417B-9F26-FA8E8E00833A}" dt="2024-02-20T03:17:03.480" v="1363" actId="478"/>
          <ac:spMkLst>
            <pc:docMk/>
            <pc:sldMk cId="3110654429" sldId="355"/>
            <ac:spMk id="11" creationId="{6E7525DA-ADB1-F4A4-688E-BADFFDBBC3CD}"/>
          </ac:spMkLst>
        </pc:spChg>
        <pc:picChg chg="add del mod">
          <ac:chgData name="Sai Mona Duvvapu" userId="d83ea752-9b79-493d-92b5-315c79e72f0e" providerId="ADAL" clId="{FB5B5079-74E3-417B-9F26-FA8E8E00833A}" dt="2024-02-20T01:29:06.293" v="962" actId="478"/>
          <ac:picMkLst>
            <pc:docMk/>
            <pc:sldMk cId="3110654429" sldId="355"/>
            <ac:picMk id="7170" creationId="{7D412AB7-0828-C21C-51DE-B3CA6688171C}"/>
          </ac:picMkLst>
        </pc:picChg>
        <pc:picChg chg="add mod">
          <ac:chgData name="Sai Mona Duvvapu" userId="d83ea752-9b79-493d-92b5-315c79e72f0e" providerId="ADAL" clId="{FB5B5079-74E3-417B-9F26-FA8E8E00833A}" dt="2024-02-20T03:06:28.397" v="1352" actId="1076"/>
          <ac:picMkLst>
            <pc:docMk/>
            <pc:sldMk cId="3110654429" sldId="355"/>
            <ac:picMk id="7172" creationId="{CE4F4E14-B685-AC82-37E0-9FE5318D50F5}"/>
          </ac:picMkLst>
        </pc:picChg>
      </pc:sldChg>
      <pc:sldChg chg="modSp new del mod">
        <pc:chgData name="Sai Mona Duvvapu" userId="d83ea752-9b79-493d-92b5-315c79e72f0e" providerId="ADAL" clId="{FB5B5079-74E3-417B-9F26-FA8E8E00833A}" dt="2024-02-20T02:35:02.166" v="1219" actId="2696"/>
        <pc:sldMkLst>
          <pc:docMk/>
          <pc:sldMk cId="1532183774" sldId="356"/>
        </pc:sldMkLst>
        <pc:spChg chg="mod">
          <ac:chgData name="Sai Mona Duvvapu" userId="d83ea752-9b79-493d-92b5-315c79e72f0e" providerId="ADAL" clId="{FB5B5079-74E3-417B-9F26-FA8E8E00833A}" dt="2024-02-20T01:47:13.559" v="1154" actId="20577"/>
          <ac:spMkLst>
            <pc:docMk/>
            <pc:sldMk cId="1532183774" sldId="356"/>
            <ac:spMk id="2" creationId="{125896EB-DD86-C5CC-6105-173954526638}"/>
          </ac:spMkLst>
        </pc:spChg>
      </pc:sldChg>
      <pc:sldChg chg="addSp delSp modSp new mod modClrScheme chgLayout">
        <pc:chgData name="Sai Mona Duvvapu" userId="d83ea752-9b79-493d-92b5-315c79e72f0e" providerId="ADAL" clId="{FB5B5079-74E3-417B-9F26-FA8E8E00833A}" dt="2024-02-20T01:49:16.536" v="1163" actId="700"/>
        <pc:sldMkLst>
          <pc:docMk/>
          <pc:sldMk cId="1491100637" sldId="357"/>
        </pc:sldMkLst>
        <pc:spChg chg="del mod ord">
          <ac:chgData name="Sai Mona Duvvapu" userId="d83ea752-9b79-493d-92b5-315c79e72f0e" providerId="ADAL" clId="{FB5B5079-74E3-417B-9F26-FA8E8E00833A}" dt="2024-02-20T01:49:16.536" v="1163" actId="700"/>
          <ac:spMkLst>
            <pc:docMk/>
            <pc:sldMk cId="1491100637" sldId="357"/>
            <ac:spMk id="2" creationId="{32951BDB-F5B8-61E3-621E-406E09C9BF15}"/>
          </ac:spMkLst>
        </pc:spChg>
        <pc:spChg chg="del">
          <ac:chgData name="Sai Mona Duvvapu" userId="d83ea752-9b79-493d-92b5-315c79e72f0e" providerId="ADAL" clId="{FB5B5079-74E3-417B-9F26-FA8E8E00833A}" dt="2024-02-20T01:49:16.536" v="1163" actId="700"/>
          <ac:spMkLst>
            <pc:docMk/>
            <pc:sldMk cId="1491100637" sldId="357"/>
            <ac:spMk id="3" creationId="{AF7D2BB1-0E14-9B95-805D-02A9A88602C0}"/>
          </ac:spMkLst>
        </pc:spChg>
        <pc:spChg chg="del">
          <ac:chgData name="Sai Mona Duvvapu" userId="d83ea752-9b79-493d-92b5-315c79e72f0e" providerId="ADAL" clId="{FB5B5079-74E3-417B-9F26-FA8E8E00833A}" dt="2024-02-20T01:49:16.536" v="1163" actId="700"/>
          <ac:spMkLst>
            <pc:docMk/>
            <pc:sldMk cId="1491100637" sldId="357"/>
            <ac:spMk id="4" creationId="{3098B4D1-80BE-4C2C-3884-EB8668DA72EA}"/>
          </ac:spMkLst>
        </pc:spChg>
        <pc:spChg chg="add mod ord">
          <ac:chgData name="Sai Mona Duvvapu" userId="d83ea752-9b79-493d-92b5-315c79e72f0e" providerId="ADAL" clId="{FB5B5079-74E3-417B-9F26-FA8E8E00833A}" dt="2024-02-20T01:49:16.536" v="1163" actId="700"/>
          <ac:spMkLst>
            <pc:docMk/>
            <pc:sldMk cId="1491100637" sldId="357"/>
            <ac:spMk id="5" creationId="{49619D0B-90B1-A44F-8D97-C536D4D65485}"/>
          </ac:spMkLst>
        </pc:spChg>
      </pc:sldChg>
      <pc:sldChg chg="modSp new del mod">
        <pc:chgData name="Sai Mona Duvvapu" userId="d83ea752-9b79-493d-92b5-315c79e72f0e" providerId="ADAL" clId="{FB5B5079-74E3-417B-9F26-FA8E8E00833A}" dt="2024-02-20T04:35:51.648" v="1623" actId="2696"/>
        <pc:sldMkLst>
          <pc:docMk/>
          <pc:sldMk cId="1637937577" sldId="359"/>
        </pc:sldMkLst>
        <pc:spChg chg="mod">
          <ac:chgData name="Sai Mona Duvvapu" userId="d83ea752-9b79-493d-92b5-315c79e72f0e" providerId="ADAL" clId="{FB5B5079-74E3-417B-9F26-FA8E8E00833A}" dt="2024-02-20T03:01:53.201" v="1347" actId="20577"/>
          <ac:spMkLst>
            <pc:docMk/>
            <pc:sldMk cId="1637937577" sldId="359"/>
            <ac:spMk id="2" creationId="{89687B25-008D-D43F-C210-02960896C42E}"/>
          </ac:spMkLst>
        </pc:spChg>
      </pc:sldChg>
      <pc:sldChg chg="addSp delSp modSp new mod">
        <pc:chgData name="Sai Mona Duvvapu" userId="d83ea752-9b79-493d-92b5-315c79e72f0e" providerId="ADAL" clId="{FB5B5079-74E3-417B-9F26-FA8E8E00833A}" dt="2024-02-20T05:53:27.364" v="1880" actId="20577"/>
        <pc:sldMkLst>
          <pc:docMk/>
          <pc:sldMk cId="3792960518" sldId="360"/>
        </pc:sldMkLst>
        <pc:spChg chg="mod">
          <ac:chgData name="Sai Mona Duvvapu" userId="d83ea752-9b79-493d-92b5-315c79e72f0e" providerId="ADAL" clId="{FB5B5079-74E3-417B-9F26-FA8E8E00833A}" dt="2024-02-20T02:26:45.010" v="1187" actId="20577"/>
          <ac:spMkLst>
            <pc:docMk/>
            <pc:sldMk cId="3792960518" sldId="360"/>
            <ac:spMk id="2" creationId="{AF9C0DC6-CF31-752D-0A3F-4DCC7336C0DA}"/>
          </ac:spMkLst>
        </pc:spChg>
        <pc:spChg chg="add mod">
          <ac:chgData name="Sai Mona Duvvapu" userId="d83ea752-9b79-493d-92b5-315c79e72f0e" providerId="ADAL" clId="{FB5B5079-74E3-417B-9F26-FA8E8E00833A}" dt="2024-02-20T05:49:11.980" v="1805" actId="1076"/>
          <ac:spMkLst>
            <pc:docMk/>
            <pc:sldMk cId="3792960518" sldId="360"/>
            <ac:spMk id="7" creationId="{84309A92-735B-CD9A-F7F0-4C043C4113CF}"/>
          </ac:spMkLst>
        </pc:spChg>
        <pc:spChg chg="add mod">
          <ac:chgData name="Sai Mona Duvvapu" userId="d83ea752-9b79-493d-92b5-315c79e72f0e" providerId="ADAL" clId="{FB5B5079-74E3-417B-9F26-FA8E8E00833A}" dt="2024-02-20T05:53:02.379" v="1855" actId="20577"/>
          <ac:spMkLst>
            <pc:docMk/>
            <pc:sldMk cId="3792960518" sldId="360"/>
            <ac:spMk id="8" creationId="{6F2179C6-5F55-3D5B-2E5E-9DF15CAC255A}"/>
          </ac:spMkLst>
        </pc:spChg>
        <pc:spChg chg="add mod">
          <ac:chgData name="Sai Mona Duvvapu" userId="d83ea752-9b79-493d-92b5-315c79e72f0e" providerId="ADAL" clId="{FB5B5079-74E3-417B-9F26-FA8E8E00833A}" dt="2024-02-20T05:53:27.364" v="1880" actId="20577"/>
          <ac:spMkLst>
            <pc:docMk/>
            <pc:sldMk cId="3792960518" sldId="360"/>
            <ac:spMk id="9" creationId="{EC5C6693-86A6-775A-E807-E4F69BD67F77}"/>
          </ac:spMkLst>
        </pc:spChg>
        <pc:picChg chg="add del mod">
          <ac:chgData name="Sai Mona Duvvapu" userId="d83ea752-9b79-493d-92b5-315c79e72f0e" providerId="ADAL" clId="{FB5B5079-74E3-417B-9F26-FA8E8E00833A}" dt="2024-02-20T05:31:06.115" v="1756" actId="478"/>
          <ac:picMkLst>
            <pc:docMk/>
            <pc:sldMk cId="3792960518" sldId="360"/>
            <ac:picMk id="4" creationId="{01DA7588-F661-DE13-EC3B-80E10769F408}"/>
          </ac:picMkLst>
        </pc:picChg>
        <pc:picChg chg="add mod">
          <ac:chgData name="Sai Mona Duvvapu" userId="d83ea752-9b79-493d-92b5-315c79e72f0e" providerId="ADAL" clId="{FB5B5079-74E3-417B-9F26-FA8E8E00833A}" dt="2024-02-20T05:45:20.937" v="1772" actId="14100"/>
          <ac:picMkLst>
            <pc:docMk/>
            <pc:sldMk cId="3792960518" sldId="360"/>
            <ac:picMk id="6" creationId="{7EA2DD07-D329-3011-9EE2-E92896A56B6C}"/>
          </ac:picMkLst>
        </pc:picChg>
      </pc:sldChg>
      <pc:sldChg chg="addSp delSp modSp new mod">
        <pc:chgData name="Sai Mona Duvvapu" userId="d83ea752-9b79-493d-92b5-315c79e72f0e" providerId="ADAL" clId="{FB5B5079-74E3-417B-9F26-FA8E8E00833A}" dt="2024-02-20T04:41:02.361" v="1697" actId="33524"/>
        <pc:sldMkLst>
          <pc:docMk/>
          <pc:sldMk cId="1393541510" sldId="361"/>
        </pc:sldMkLst>
        <pc:spChg chg="mod">
          <ac:chgData name="Sai Mona Duvvapu" userId="d83ea752-9b79-493d-92b5-315c79e72f0e" providerId="ADAL" clId="{FB5B5079-74E3-417B-9F26-FA8E8E00833A}" dt="2024-02-20T03:17:29.952" v="1368"/>
          <ac:spMkLst>
            <pc:docMk/>
            <pc:sldMk cId="1393541510" sldId="361"/>
            <ac:spMk id="2" creationId="{B0EB83ED-B323-DBB9-4EE6-01282DE6F5EB}"/>
          </ac:spMkLst>
        </pc:spChg>
        <pc:spChg chg="add mod">
          <ac:chgData name="Sai Mona Duvvapu" userId="d83ea752-9b79-493d-92b5-315c79e72f0e" providerId="ADAL" clId="{FB5B5079-74E3-417B-9F26-FA8E8E00833A}" dt="2024-02-20T04:41:02.361" v="1697" actId="33524"/>
          <ac:spMkLst>
            <pc:docMk/>
            <pc:sldMk cId="1393541510" sldId="361"/>
            <ac:spMk id="4" creationId="{6B03C1A6-7EA7-8F3A-E719-13F7C575E70D}"/>
          </ac:spMkLst>
        </pc:spChg>
        <pc:spChg chg="add del mod">
          <ac:chgData name="Sai Mona Duvvapu" userId="d83ea752-9b79-493d-92b5-315c79e72f0e" providerId="ADAL" clId="{FB5B5079-74E3-417B-9F26-FA8E8E00833A}" dt="2024-02-20T03:19:31.459" v="1378"/>
          <ac:spMkLst>
            <pc:docMk/>
            <pc:sldMk cId="1393541510" sldId="361"/>
            <ac:spMk id="5" creationId="{A813A098-6AE4-D550-A65D-D40BDA782DAD}"/>
          </ac:spMkLst>
        </pc:spChg>
        <pc:spChg chg="add del mod">
          <ac:chgData name="Sai Mona Duvvapu" userId="d83ea752-9b79-493d-92b5-315c79e72f0e" providerId="ADAL" clId="{FB5B5079-74E3-417B-9F26-FA8E8E00833A}" dt="2024-02-20T03:20:22.224" v="1384"/>
          <ac:spMkLst>
            <pc:docMk/>
            <pc:sldMk cId="1393541510" sldId="361"/>
            <ac:spMk id="6" creationId="{4D08FB2B-004F-4E8D-611A-C1355ECDA162}"/>
          </ac:spMkLst>
        </pc:spChg>
        <pc:spChg chg="add mod">
          <ac:chgData name="Sai Mona Duvvapu" userId="d83ea752-9b79-493d-92b5-315c79e72f0e" providerId="ADAL" clId="{FB5B5079-74E3-417B-9F26-FA8E8E00833A}" dt="2024-02-20T04:39:05.224" v="1696" actId="20577"/>
          <ac:spMkLst>
            <pc:docMk/>
            <pc:sldMk cId="1393541510" sldId="361"/>
            <ac:spMk id="7" creationId="{FF01FFA0-CD4B-B6FA-DE01-8A77AAB54DD5}"/>
          </ac:spMkLst>
        </pc:spChg>
      </pc:sldChg>
      <pc:sldChg chg="modSp new del mod">
        <pc:chgData name="Sai Mona Duvvapu" userId="d83ea752-9b79-493d-92b5-315c79e72f0e" providerId="ADAL" clId="{FB5B5079-74E3-417B-9F26-FA8E8E00833A}" dt="2024-02-20T02:29:20.910" v="1206" actId="47"/>
        <pc:sldMkLst>
          <pc:docMk/>
          <pc:sldMk cId="2279985669" sldId="361"/>
        </pc:sldMkLst>
        <pc:spChg chg="mod">
          <ac:chgData name="Sai Mona Duvvapu" userId="d83ea752-9b79-493d-92b5-315c79e72f0e" providerId="ADAL" clId="{FB5B5079-74E3-417B-9F26-FA8E8E00833A}" dt="2024-02-20T02:28:27.436" v="1205" actId="20577"/>
          <ac:spMkLst>
            <pc:docMk/>
            <pc:sldMk cId="2279985669" sldId="361"/>
            <ac:spMk id="2" creationId="{A96DEC32-E456-376C-69EA-56624B567052}"/>
          </ac:spMkLst>
        </pc:spChg>
      </pc:sldChg>
      <pc:sldChg chg="addSp modSp new mod">
        <pc:chgData name="Sai Mona Duvvapu" userId="d83ea752-9b79-493d-92b5-315c79e72f0e" providerId="ADAL" clId="{FB5B5079-74E3-417B-9F26-FA8E8E00833A}" dt="2024-02-20T07:16:48.480" v="1894" actId="20577"/>
        <pc:sldMkLst>
          <pc:docMk/>
          <pc:sldMk cId="2077745915" sldId="363"/>
        </pc:sldMkLst>
        <pc:spChg chg="mod">
          <ac:chgData name="Sai Mona Duvvapu" userId="d83ea752-9b79-493d-92b5-315c79e72f0e" providerId="ADAL" clId="{FB5B5079-74E3-417B-9F26-FA8E8E00833A}" dt="2024-02-20T07:16:48.480" v="1894" actId="20577"/>
          <ac:spMkLst>
            <pc:docMk/>
            <pc:sldMk cId="2077745915" sldId="363"/>
            <ac:spMk id="2" creationId="{4DD06F67-DB40-CF45-05F8-A43B9143A7F9}"/>
          </ac:spMkLst>
        </pc:spChg>
        <pc:graphicFrameChg chg="add mod modGraphic">
          <ac:chgData name="Sai Mona Duvvapu" userId="d83ea752-9b79-493d-92b5-315c79e72f0e" providerId="ADAL" clId="{FB5B5079-74E3-417B-9F26-FA8E8E00833A}" dt="2024-02-20T05:45:50.496" v="1776" actId="20577"/>
          <ac:graphicFrameMkLst>
            <pc:docMk/>
            <pc:sldMk cId="2077745915" sldId="363"/>
            <ac:graphicFrameMk id="3" creationId="{D2614700-7BA2-263F-380C-4F91689DED00}"/>
          </ac:graphicFrameMkLst>
        </pc:graphicFrameChg>
        <pc:picChg chg="add mod">
          <ac:chgData name="Sai Mona Duvvapu" userId="d83ea752-9b79-493d-92b5-315c79e72f0e" providerId="ADAL" clId="{FB5B5079-74E3-417B-9F26-FA8E8E00833A}" dt="2024-02-20T05:06:36.244" v="1739" actId="1076"/>
          <ac:picMkLst>
            <pc:docMk/>
            <pc:sldMk cId="2077745915" sldId="363"/>
            <ac:picMk id="8194" creationId="{D928A094-C0AD-B1AA-FEE1-F9EADD90F9DE}"/>
          </ac:picMkLst>
        </pc:picChg>
        <pc:picChg chg="add mod">
          <ac:chgData name="Sai Mona Duvvapu" userId="d83ea752-9b79-493d-92b5-315c79e72f0e" providerId="ADAL" clId="{FB5B5079-74E3-417B-9F26-FA8E8E00833A}" dt="2024-02-20T05:18:34.283" v="1746" actId="14100"/>
          <ac:picMkLst>
            <pc:docMk/>
            <pc:sldMk cId="2077745915" sldId="363"/>
            <ac:picMk id="8196" creationId="{95903C58-14D3-264E-1B1F-6006806754A4}"/>
          </ac:picMkLst>
        </pc:picChg>
      </pc:sldChg>
      <pc:sldMasterChg chg="delSldLayout">
        <pc:chgData name="Sai Mona Duvvapu" userId="d83ea752-9b79-493d-92b5-315c79e72f0e" providerId="ADAL" clId="{FB5B5079-74E3-417B-9F26-FA8E8E00833A}" dt="2024-02-20T05:28:13.545" v="1754" actId="47"/>
        <pc:sldMasterMkLst>
          <pc:docMk/>
          <pc:sldMasterMk cId="0" sldId="2147483684"/>
        </pc:sldMasterMkLst>
        <pc:sldLayoutChg chg="del">
          <pc:chgData name="Sai Mona Duvvapu" userId="d83ea752-9b79-493d-92b5-315c79e72f0e" providerId="ADAL" clId="{FB5B5079-74E3-417B-9F26-FA8E8E00833A}" dt="2024-02-20T05:28:13.545" v="1754" actId="47"/>
          <pc:sldLayoutMkLst>
            <pc:docMk/>
            <pc:sldMasterMk cId="0" sldId="2147483684"/>
            <pc:sldLayoutMk cId="0" sldId="2147483651"/>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53"/>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54"/>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56"/>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57"/>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61"/>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62"/>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63"/>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64"/>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65"/>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66"/>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67"/>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68"/>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69"/>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70"/>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71"/>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72"/>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73"/>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74"/>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75"/>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76"/>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77"/>
          </pc:sldLayoutMkLst>
        </pc:sldLayoutChg>
        <pc:sldLayoutChg chg="del">
          <pc:chgData name="Sai Mona Duvvapu" userId="d83ea752-9b79-493d-92b5-315c79e72f0e" providerId="ADAL" clId="{FB5B5079-74E3-417B-9F26-FA8E8E00833A}" dt="2024-02-20T05:28:13.545" v="1754" actId="47"/>
          <pc:sldLayoutMkLst>
            <pc:docMk/>
            <pc:sldMasterMk cId="0" sldId="2147483684"/>
            <pc:sldLayoutMk cId="0" sldId="2147483678"/>
          </pc:sldLayoutMkLst>
        </pc:sldLayoutChg>
      </pc:sldMasterChg>
      <pc:sldMasterChg chg="del delSldLayout">
        <pc:chgData name="Sai Mona Duvvapu" userId="d83ea752-9b79-493d-92b5-315c79e72f0e" providerId="ADAL" clId="{FB5B5079-74E3-417B-9F26-FA8E8E00833A}" dt="2024-02-20T05:28:13.545" v="1754" actId="47"/>
        <pc:sldMasterMkLst>
          <pc:docMk/>
          <pc:sldMasterMk cId="0" sldId="2147483685"/>
        </pc:sldMasterMkLst>
        <pc:sldLayoutChg chg="del">
          <pc:chgData name="Sai Mona Duvvapu" userId="d83ea752-9b79-493d-92b5-315c79e72f0e" providerId="ADAL" clId="{FB5B5079-74E3-417B-9F26-FA8E8E00833A}" dt="2024-02-20T05:28:13.545" v="1754" actId="47"/>
          <pc:sldLayoutMkLst>
            <pc:docMk/>
            <pc:sldMasterMk cId="0" sldId="2147483685"/>
            <pc:sldLayoutMk cId="0" sldId="2147483682"/>
          </pc:sldLayoutMkLst>
        </pc:sldLayoutChg>
        <pc:sldLayoutChg chg="del">
          <pc:chgData name="Sai Mona Duvvapu" userId="d83ea752-9b79-493d-92b5-315c79e72f0e" providerId="ADAL" clId="{FB5B5079-74E3-417B-9F26-FA8E8E00833A}" dt="2024-02-20T05:28:13.545" v="1754" actId="47"/>
          <pc:sldLayoutMkLst>
            <pc:docMk/>
            <pc:sldMasterMk cId="0" sldId="2147483685"/>
            <pc:sldLayoutMk cId="0" sldId="2147483683"/>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5" Type="http://schemas.openxmlformats.org/officeDocument/2006/relationships/chartUserShapes" Target="../drawings/drawing1.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Asset Class Data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Count</c:v>
                </c:pt>
              </c:strCache>
            </c:strRef>
          </c:tx>
          <c:spPr>
            <a:solidFill>
              <a:schemeClr val="accent1"/>
            </a:solidFill>
            <a:ln>
              <a:noFill/>
            </a:ln>
            <a:effectLst/>
          </c:spPr>
          <c:invertIfNegative val="0"/>
          <c:dPt>
            <c:idx val="0"/>
            <c:invertIfNegative val="0"/>
            <c:bubble3D val="0"/>
            <c:spPr>
              <a:solidFill>
                <a:srgbClr val="E5931C"/>
              </a:solidFill>
              <a:ln>
                <a:noFill/>
              </a:ln>
              <a:effectLst/>
            </c:spPr>
            <c:extLst>
              <c:ext xmlns:c16="http://schemas.microsoft.com/office/drawing/2014/chart" uri="{C3380CC4-5D6E-409C-BE32-E72D297353CC}">
                <c16:uniqueId val="{00000001-6DC4-47AD-92E2-1B13EEA74A57}"/>
              </c:ext>
            </c:extLst>
          </c:dPt>
          <c:cat>
            <c:strRef>
              <c:f>Sheet1!$C$2:$C$15</c:f>
              <c:strCache>
                <c:ptCount val="14"/>
                <c:pt idx="0">
                  <c:v>Bitcoin</c:v>
                </c:pt>
                <c:pt idx="1">
                  <c:v>Ethereum</c:v>
                </c:pt>
                <c:pt idx="2">
                  <c:v>Litecoin</c:v>
                </c:pt>
                <c:pt idx="3">
                  <c:v>EOS.IO</c:v>
                </c:pt>
                <c:pt idx="4">
                  <c:v>Bitcoin Cash</c:v>
                </c:pt>
                <c:pt idx="5">
                  <c:v>Ethereum Classic</c:v>
                </c:pt>
                <c:pt idx="6">
                  <c:v>Bitcoin Cash</c:v>
                </c:pt>
                <c:pt idx="7">
                  <c:v>TRON</c:v>
                </c:pt>
                <c:pt idx="8">
                  <c:v>Cardano</c:v>
                </c:pt>
                <c:pt idx="9">
                  <c:v>Stellar</c:v>
                </c:pt>
                <c:pt idx="10">
                  <c:v>Monero</c:v>
                </c:pt>
                <c:pt idx="11">
                  <c:v>IOTA</c:v>
                </c:pt>
                <c:pt idx="12">
                  <c:v>Dogecoin</c:v>
                </c:pt>
                <c:pt idx="13">
                  <c:v>Maker</c:v>
                </c:pt>
              </c:strCache>
            </c:strRef>
          </c:cat>
          <c:val>
            <c:numRef>
              <c:f>Sheet1!$B$2:$B$15</c:f>
              <c:numCache>
                <c:formatCode>General</c:formatCode>
                <c:ptCount val="14"/>
                <c:pt idx="0">
                  <c:v>1956282</c:v>
                </c:pt>
                <c:pt idx="1">
                  <c:v>1956200</c:v>
                </c:pt>
                <c:pt idx="2">
                  <c:v>1956030</c:v>
                </c:pt>
                <c:pt idx="3">
                  <c:v>1955140</c:v>
                </c:pt>
                <c:pt idx="4">
                  <c:v>1953537</c:v>
                </c:pt>
                <c:pt idx="5">
                  <c:v>1951127</c:v>
                </c:pt>
                <c:pt idx="6">
                  <c:v>1942619</c:v>
                </c:pt>
                <c:pt idx="7">
                  <c:v>1874560</c:v>
                </c:pt>
                <c:pt idx="8">
                  <c:v>1791867</c:v>
                </c:pt>
                <c:pt idx="9">
                  <c:v>1778749</c:v>
                </c:pt>
                <c:pt idx="10">
                  <c:v>1701261</c:v>
                </c:pt>
                <c:pt idx="11">
                  <c:v>1592071</c:v>
                </c:pt>
                <c:pt idx="12">
                  <c:v>1156866</c:v>
                </c:pt>
                <c:pt idx="13">
                  <c:v>670497</c:v>
                </c:pt>
              </c:numCache>
            </c:numRef>
          </c:val>
          <c:extLst>
            <c:ext xmlns:c16="http://schemas.microsoft.com/office/drawing/2014/chart" uri="{C3380CC4-5D6E-409C-BE32-E72D297353CC}">
              <c16:uniqueId val="{00000002-6DC4-47AD-92E2-1B13EEA74A57}"/>
            </c:ext>
          </c:extLst>
        </c:ser>
        <c:dLbls>
          <c:showLegendKey val="0"/>
          <c:showVal val="0"/>
          <c:showCatName val="0"/>
          <c:showSerName val="0"/>
          <c:showPercent val="0"/>
          <c:showBubbleSize val="0"/>
        </c:dLbls>
        <c:gapWidth val="95"/>
        <c:overlap val="-13"/>
        <c:axId val="1338608927"/>
        <c:axId val="1342067295"/>
      </c:barChart>
      <c:catAx>
        <c:axId val="13386089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j-lt"/>
                <a:ea typeface="+mn-ea"/>
                <a:cs typeface="+mn-cs"/>
              </a:defRPr>
            </a:pPr>
            <a:endParaRPr lang="en-US"/>
          </a:p>
        </c:txPr>
        <c:crossAx val="1342067295"/>
        <c:crosses val="autoZero"/>
        <c:auto val="1"/>
        <c:lblAlgn val="ctr"/>
        <c:lblOffset val="100"/>
        <c:noMultiLvlLbl val="0"/>
      </c:catAx>
      <c:valAx>
        <c:axId val="1342067295"/>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38608927"/>
        <c:crosses val="autoZero"/>
        <c:crossBetween val="between"/>
        <c:minorUnit val="600000"/>
        <c:dispUnits>
          <c:builtInUnit val="millions"/>
          <c:dispUnitsLbl>
            <c:layout>
              <c:manualLayout>
                <c:xMode val="edge"/>
                <c:yMode val="edge"/>
                <c:x val="2.3674722014094863E-2"/>
                <c:y val="0.25486617522198329"/>
              </c:manualLayout>
            </c:layout>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a:t>Count</a:t>
                  </a:r>
                  <a:r>
                    <a:rPr lang="en-IN" baseline="0"/>
                    <a:t> of rows (in Millions)</a:t>
                  </a:r>
                  <a:endParaRPr lang="en-IN"/>
                </a:p>
              </c:rich>
            </c:tx>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userShapes r:id="rId5"/>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0.08774</cdr:x>
      <cdr:y>0.18248</cdr:y>
    </cdr:from>
    <cdr:to>
      <cdr:x>0.22511</cdr:x>
      <cdr:y>0.25772</cdr:y>
    </cdr:to>
    <cdr:sp macro="" textlink="">
      <cdr:nvSpPr>
        <cdr:cNvPr id="2" name="TextBox 1">
          <a:extLst xmlns:a="http://schemas.openxmlformats.org/drawingml/2006/main">
            <a:ext uri="{FF2B5EF4-FFF2-40B4-BE49-F238E27FC236}">
              <a16:creationId xmlns:a16="http://schemas.microsoft.com/office/drawing/2014/main" id="{B54508C1-E474-C443-94B1-712E7CE8769D}"/>
            </a:ext>
          </a:extLst>
        </cdr:cNvPr>
        <cdr:cNvSpPr txBox="1"/>
      </cdr:nvSpPr>
      <cdr:spPr>
        <a:xfrm xmlns:a="http://schemas.openxmlformats.org/drawingml/2006/main">
          <a:off x="446648" y="528918"/>
          <a:ext cx="699247" cy="21808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IN" b="1" dirty="0">
              <a:solidFill>
                <a:srgbClr val="E5931C"/>
              </a:solidFill>
            </a:rPr>
            <a:t>1.96M</a:t>
          </a:r>
        </a:p>
      </cdr:txBody>
    </cdr:sp>
  </cdr:relSizeAnchor>
</c:userShape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3.png>
</file>

<file path=ppt/media/image4.jpe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4">
          <a:extLst>
            <a:ext uri="{FF2B5EF4-FFF2-40B4-BE49-F238E27FC236}">
              <a16:creationId xmlns:a16="http://schemas.microsoft.com/office/drawing/2014/main" id="{36D973FB-483E-ACA9-5882-E0E7A0A9D4CB}"/>
            </a:ext>
          </a:extLst>
        </p:cNvPr>
        <p:cNvGrpSpPr/>
        <p:nvPr/>
      </p:nvGrpSpPr>
      <p:grpSpPr>
        <a:xfrm>
          <a:off x="0" y="0"/>
          <a:ext cx="0" cy="0"/>
          <a:chOff x="0" y="0"/>
          <a:chExt cx="0" cy="0"/>
        </a:xfrm>
      </p:grpSpPr>
      <p:sp>
        <p:nvSpPr>
          <p:cNvPr id="1275" name="Google Shape;1275;g1de045886f1_0_163:notes">
            <a:extLst>
              <a:ext uri="{FF2B5EF4-FFF2-40B4-BE49-F238E27FC236}">
                <a16:creationId xmlns:a16="http://schemas.microsoft.com/office/drawing/2014/main" id="{95F31C43-8A11-CB24-BE57-78C69FEA51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 name="Google Shape;1276;g1de045886f1_0_163:notes">
            <a:extLst>
              <a:ext uri="{FF2B5EF4-FFF2-40B4-BE49-F238E27FC236}">
                <a16:creationId xmlns:a16="http://schemas.microsoft.com/office/drawing/2014/main" id="{199EFD2D-5BB1-B3CC-E938-49FF6A4F46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53946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a:extLst>
            <a:ext uri="{FF2B5EF4-FFF2-40B4-BE49-F238E27FC236}">
              <a16:creationId xmlns:a16="http://schemas.microsoft.com/office/drawing/2014/main" id="{96BBBC20-4AF4-F7B4-4AEA-1CAEA45EAE1F}"/>
            </a:ext>
          </a:extLst>
        </p:cNvPr>
        <p:cNvGrpSpPr/>
        <p:nvPr/>
      </p:nvGrpSpPr>
      <p:grpSpPr>
        <a:xfrm>
          <a:off x="0" y="0"/>
          <a:ext cx="0" cy="0"/>
          <a:chOff x="0" y="0"/>
          <a:chExt cx="0" cy="0"/>
        </a:xfrm>
      </p:grpSpPr>
      <p:sp>
        <p:nvSpPr>
          <p:cNvPr id="1066" name="Google Shape;1066;gdd0c7d16c6_0_62:notes">
            <a:extLst>
              <a:ext uri="{FF2B5EF4-FFF2-40B4-BE49-F238E27FC236}">
                <a16:creationId xmlns:a16="http://schemas.microsoft.com/office/drawing/2014/main" id="{E796895E-C34B-3262-EA6F-B046E397EB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dd0c7d16c6_0_62:notes">
            <a:extLst>
              <a:ext uri="{FF2B5EF4-FFF2-40B4-BE49-F238E27FC236}">
                <a16:creationId xmlns:a16="http://schemas.microsoft.com/office/drawing/2014/main" id="{81EF940C-EBC0-458C-6DED-2975DFB5CCF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97991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4">
          <a:extLst>
            <a:ext uri="{FF2B5EF4-FFF2-40B4-BE49-F238E27FC236}">
              <a16:creationId xmlns:a16="http://schemas.microsoft.com/office/drawing/2014/main" id="{892C90D6-D33B-139D-4B7D-476CFEA87B0E}"/>
            </a:ext>
          </a:extLst>
        </p:cNvPr>
        <p:cNvGrpSpPr/>
        <p:nvPr/>
      </p:nvGrpSpPr>
      <p:grpSpPr>
        <a:xfrm>
          <a:off x="0" y="0"/>
          <a:ext cx="0" cy="0"/>
          <a:chOff x="0" y="0"/>
          <a:chExt cx="0" cy="0"/>
        </a:xfrm>
      </p:grpSpPr>
      <p:sp>
        <p:nvSpPr>
          <p:cNvPr id="1275" name="Google Shape;1275;g1de045886f1_0_163:notes">
            <a:extLst>
              <a:ext uri="{FF2B5EF4-FFF2-40B4-BE49-F238E27FC236}">
                <a16:creationId xmlns:a16="http://schemas.microsoft.com/office/drawing/2014/main" id="{BAD09AD9-D68A-BC87-8953-C7BCC841F9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 name="Google Shape;1276;g1de045886f1_0_163:notes">
            <a:extLst>
              <a:ext uri="{FF2B5EF4-FFF2-40B4-BE49-F238E27FC236}">
                <a16:creationId xmlns:a16="http://schemas.microsoft.com/office/drawing/2014/main" id="{865292DD-FB85-4D8A-973F-0DCC9771BD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66428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a:extLst>
            <a:ext uri="{FF2B5EF4-FFF2-40B4-BE49-F238E27FC236}">
              <a16:creationId xmlns:a16="http://schemas.microsoft.com/office/drawing/2014/main" id="{8D8C7EC9-F713-81E1-E4A1-E15605B8840F}"/>
            </a:ext>
          </a:extLst>
        </p:cNvPr>
        <p:cNvGrpSpPr/>
        <p:nvPr/>
      </p:nvGrpSpPr>
      <p:grpSpPr>
        <a:xfrm>
          <a:off x="0" y="0"/>
          <a:ext cx="0" cy="0"/>
          <a:chOff x="0" y="0"/>
          <a:chExt cx="0" cy="0"/>
        </a:xfrm>
      </p:grpSpPr>
      <p:sp>
        <p:nvSpPr>
          <p:cNvPr id="1066" name="Google Shape;1066;gdd0c7d16c6_0_62:notes">
            <a:extLst>
              <a:ext uri="{FF2B5EF4-FFF2-40B4-BE49-F238E27FC236}">
                <a16:creationId xmlns:a16="http://schemas.microsoft.com/office/drawing/2014/main" id="{1DC820F6-9E51-20B1-0D72-01A5840DC9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dd0c7d16c6_0_62:notes">
            <a:extLst>
              <a:ext uri="{FF2B5EF4-FFF2-40B4-BE49-F238E27FC236}">
                <a16:creationId xmlns:a16="http://schemas.microsoft.com/office/drawing/2014/main" id="{A886C17E-33EE-7002-B508-8C777C1999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18472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IN" dirty="0"/>
          </a:p>
        </p:txBody>
      </p:sp>
    </p:spTree>
    <p:extLst>
      <p:ext uri="{BB962C8B-B14F-4D97-AF65-F5344CB8AC3E}">
        <p14:creationId xmlns:p14="http://schemas.microsoft.com/office/powerpoint/2010/main" val="16628675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1605556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Font typeface="Arial" panose="020B0604020202020204" pitchFamily="34" charset="0"/>
              <a:buChar char="•"/>
            </a:pPr>
            <a:endParaRPr lang="en-IN" dirty="0"/>
          </a:p>
        </p:txBody>
      </p:sp>
    </p:spTree>
    <p:extLst>
      <p:ext uri="{BB962C8B-B14F-4D97-AF65-F5344CB8AC3E}">
        <p14:creationId xmlns:p14="http://schemas.microsoft.com/office/powerpoint/2010/main" val="98377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a:extLst>
            <a:ext uri="{FF2B5EF4-FFF2-40B4-BE49-F238E27FC236}">
              <a16:creationId xmlns:a16="http://schemas.microsoft.com/office/drawing/2014/main" id="{5E57A67D-B345-2938-64F3-0893BD020F51}"/>
            </a:ext>
          </a:extLst>
        </p:cNvPr>
        <p:cNvGrpSpPr/>
        <p:nvPr/>
      </p:nvGrpSpPr>
      <p:grpSpPr>
        <a:xfrm>
          <a:off x="0" y="0"/>
          <a:ext cx="0" cy="0"/>
          <a:chOff x="0" y="0"/>
          <a:chExt cx="0" cy="0"/>
        </a:xfrm>
      </p:grpSpPr>
      <p:sp>
        <p:nvSpPr>
          <p:cNvPr id="1066" name="Google Shape;1066;gdd0c7d16c6_0_62:notes">
            <a:extLst>
              <a:ext uri="{FF2B5EF4-FFF2-40B4-BE49-F238E27FC236}">
                <a16:creationId xmlns:a16="http://schemas.microsoft.com/office/drawing/2014/main" id="{4CE1777E-D35C-823D-EB96-7A0056E723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dd0c7d16c6_0_62:notes">
            <a:extLst>
              <a:ext uri="{FF2B5EF4-FFF2-40B4-BE49-F238E27FC236}">
                <a16:creationId xmlns:a16="http://schemas.microsoft.com/office/drawing/2014/main" id="{FD467E54-9D4E-DE59-C0C3-EF0EBDE4B0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91031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a:extLst>
            <a:ext uri="{FF2B5EF4-FFF2-40B4-BE49-F238E27FC236}">
              <a16:creationId xmlns:a16="http://schemas.microsoft.com/office/drawing/2014/main" id="{0F8E4697-84F9-3F4B-34D8-739AB24F0532}"/>
            </a:ext>
          </a:extLst>
        </p:cNvPr>
        <p:cNvGrpSpPr/>
        <p:nvPr/>
      </p:nvGrpSpPr>
      <p:grpSpPr>
        <a:xfrm>
          <a:off x="0" y="0"/>
          <a:ext cx="0" cy="0"/>
          <a:chOff x="0" y="0"/>
          <a:chExt cx="0" cy="0"/>
        </a:xfrm>
      </p:grpSpPr>
      <p:sp>
        <p:nvSpPr>
          <p:cNvPr id="1066" name="Google Shape;1066;gdd0c7d16c6_0_62:notes">
            <a:extLst>
              <a:ext uri="{FF2B5EF4-FFF2-40B4-BE49-F238E27FC236}">
                <a16:creationId xmlns:a16="http://schemas.microsoft.com/office/drawing/2014/main" id="{399A2173-1739-B822-3C94-56209BBA33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dd0c7d16c6_0_62:notes">
            <a:extLst>
              <a:ext uri="{FF2B5EF4-FFF2-40B4-BE49-F238E27FC236}">
                <a16:creationId xmlns:a16="http://schemas.microsoft.com/office/drawing/2014/main" id="{D09D2A95-DFC9-0755-E16C-6DD4739518A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94363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0"/>
        <p:cNvGrpSpPr/>
        <p:nvPr/>
      </p:nvGrpSpPr>
      <p:grpSpPr>
        <a:xfrm>
          <a:off x="0" y="0"/>
          <a:ext cx="0" cy="0"/>
          <a:chOff x="0" y="0"/>
          <a:chExt cx="0" cy="0"/>
        </a:xfrm>
      </p:grpSpPr>
      <p:sp>
        <p:nvSpPr>
          <p:cNvPr id="3141" name="Google Shape;3141;g1de045886f1_0_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2" name="Google Shape;3142;g1de045886f1_0_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 name="Google Shape;986;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db0f9523dd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db0f9523dd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8"/>
        <p:cNvGrpSpPr/>
        <p:nvPr/>
      </p:nvGrpSpPr>
      <p:grpSpPr>
        <a:xfrm>
          <a:off x="0" y="0"/>
          <a:ext cx="0" cy="0"/>
          <a:chOff x="0" y="0"/>
          <a:chExt cx="0" cy="0"/>
        </a:xfrm>
      </p:grpSpPr>
      <p:sp>
        <p:nvSpPr>
          <p:cNvPr id="2099" name="Google Shape;2099;g1de045886f1_0_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0" name="Google Shape;2100;g1de045886f1_0_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a:extLst>
            <a:ext uri="{FF2B5EF4-FFF2-40B4-BE49-F238E27FC236}">
              <a16:creationId xmlns:a16="http://schemas.microsoft.com/office/drawing/2014/main" id="{2F1DAE2B-E519-4A20-2380-C9EB55C30E9E}"/>
            </a:ext>
          </a:extLst>
        </p:cNvPr>
        <p:cNvGrpSpPr/>
        <p:nvPr/>
      </p:nvGrpSpPr>
      <p:grpSpPr>
        <a:xfrm>
          <a:off x="0" y="0"/>
          <a:ext cx="0" cy="0"/>
          <a:chOff x="0" y="0"/>
          <a:chExt cx="0" cy="0"/>
        </a:xfrm>
      </p:grpSpPr>
      <p:sp>
        <p:nvSpPr>
          <p:cNvPr id="976" name="Google Shape;976;gdd0c7d16c6_0_14:notes">
            <a:extLst>
              <a:ext uri="{FF2B5EF4-FFF2-40B4-BE49-F238E27FC236}">
                <a16:creationId xmlns:a16="http://schemas.microsoft.com/office/drawing/2014/main" id="{639F7882-6846-60F1-AF07-A49B208514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 name="Google Shape;977;gdd0c7d16c6_0_14:notes">
            <a:extLst>
              <a:ext uri="{FF2B5EF4-FFF2-40B4-BE49-F238E27FC236}">
                <a16:creationId xmlns:a16="http://schemas.microsoft.com/office/drawing/2014/main" id="{93B5C996-5CE1-338F-423B-C197EA780D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In the rapidly evolving world of cryptocurrencies, investors face significant challenges in predicting price movements due to the market's high volatility and non-stationary nature. However, by harnessing the power of machine learning algorithms trained on extensive historical market data, our platform seeks to provide users with actionable predictions to improve their investment strategies.</a:t>
            </a:r>
            <a:endParaRPr/>
          </a:p>
        </p:txBody>
      </p:sp>
    </p:spTree>
    <p:extLst>
      <p:ext uri="{BB962C8B-B14F-4D97-AF65-F5344CB8AC3E}">
        <p14:creationId xmlns:p14="http://schemas.microsoft.com/office/powerpoint/2010/main" val="20097703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5">
          <a:extLst>
            <a:ext uri="{FF2B5EF4-FFF2-40B4-BE49-F238E27FC236}">
              <a16:creationId xmlns:a16="http://schemas.microsoft.com/office/drawing/2014/main" id="{30B56E1B-33E5-326F-9DFD-22B06CC84CC8}"/>
            </a:ext>
          </a:extLst>
        </p:cNvPr>
        <p:cNvGrpSpPr/>
        <p:nvPr/>
      </p:nvGrpSpPr>
      <p:grpSpPr>
        <a:xfrm>
          <a:off x="0" y="0"/>
          <a:ext cx="0" cy="0"/>
          <a:chOff x="0" y="0"/>
          <a:chExt cx="0" cy="0"/>
        </a:xfrm>
      </p:grpSpPr>
      <p:sp>
        <p:nvSpPr>
          <p:cNvPr id="1066" name="Google Shape;1066;gdd0c7d16c6_0_62:notes">
            <a:extLst>
              <a:ext uri="{FF2B5EF4-FFF2-40B4-BE49-F238E27FC236}">
                <a16:creationId xmlns:a16="http://schemas.microsoft.com/office/drawing/2014/main" id="{0F78F206-2D31-8410-91D3-962556AF032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 name="Google Shape;1067;gdd0c7d16c6_0_62:notes">
            <a:extLst>
              <a:ext uri="{FF2B5EF4-FFF2-40B4-BE49-F238E27FC236}">
                <a16:creationId xmlns:a16="http://schemas.microsoft.com/office/drawing/2014/main" id="{5D83E0A0-FF81-F557-6E75-8EB13E4920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9107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4">
          <a:extLst>
            <a:ext uri="{FF2B5EF4-FFF2-40B4-BE49-F238E27FC236}">
              <a16:creationId xmlns:a16="http://schemas.microsoft.com/office/drawing/2014/main" id="{C40128EB-2911-B257-AE45-25DF7512093B}"/>
            </a:ext>
          </a:extLst>
        </p:cNvPr>
        <p:cNvGrpSpPr/>
        <p:nvPr/>
      </p:nvGrpSpPr>
      <p:grpSpPr>
        <a:xfrm>
          <a:off x="0" y="0"/>
          <a:ext cx="0" cy="0"/>
          <a:chOff x="0" y="0"/>
          <a:chExt cx="0" cy="0"/>
        </a:xfrm>
      </p:grpSpPr>
      <p:sp>
        <p:nvSpPr>
          <p:cNvPr id="1275" name="Google Shape;1275;g1de045886f1_0_163:notes">
            <a:extLst>
              <a:ext uri="{FF2B5EF4-FFF2-40B4-BE49-F238E27FC236}">
                <a16:creationId xmlns:a16="http://schemas.microsoft.com/office/drawing/2014/main" id="{16407736-E730-FC31-3DE0-00651A4383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 name="Google Shape;1276;g1de045886f1_0_163:notes">
            <a:extLst>
              <a:ext uri="{FF2B5EF4-FFF2-40B4-BE49-F238E27FC236}">
                <a16:creationId xmlns:a16="http://schemas.microsoft.com/office/drawing/2014/main" id="{B1F6165B-EFA6-C28D-75F2-574C712998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(24236806, 10)</a:t>
            </a:r>
            <a:endParaRPr dirty="0"/>
          </a:p>
        </p:txBody>
      </p:sp>
    </p:spTree>
    <p:extLst>
      <p:ext uri="{BB962C8B-B14F-4D97-AF65-F5344CB8AC3E}">
        <p14:creationId xmlns:p14="http://schemas.microsoft.com/office/powerpoint/2010/main" val="2106478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4">
          <a:extLst>
            <a:ext uri="{FF2B5EF4-FFF2-40B4-BE49-F238E27FC236}">
              <a16:creationId xmlns:a16="http://schemas.microsoft.com/office/drawing/2014/main" id="{58F13914-B31E-51AF-772C-FD638FA5F068}"/>
            </a:ext>
          </a:extLst>
        </p:cNvPr>
        <p:cNvGrpSpPr/>
        <p:nvPr/>
      </p:nvGrpSpPr>
      <p:grpSpPr>
        <a:xfrm>
          <a:off x="0" y="0"/>
          <a:ext cx="0" cy="0"/>
          <a:chOff x="0" y="0"/>
          <a:chExt cx="0" cy="0"/>
        </a:xfrm>
      </p:grpSpPr>
      <p:sp>
        <p:nvSpPr>
          <p:cNvPr id="1275" name="Google Shape;1275;g1de045886f1_0_163:notes">
            <a:extLst>
              <a:ext uri="{FF2B5EF4-FFF2-40B4-BE49-F238E27FC236}">
                <a16:creationId xmlns:a16="http://schemas.microsoft.com/office/drawing/2014/main" id="{416D3065-FCD0-0DA7-6E8A-72EB12EA824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 name="Google Shape;1276;g1de045886f1_0_163:notes">
            <a:extLst>
              <a:ext uri="{FF2B5EF4-FFF2-40B4-BE49-F238E27FC236}">
                <a16:creationId xmlns:a16="http://schemas.microsoft.com/office/drawing/2014/main" id="{0CCE55FD-6D9D-8CC5-3D21-BB25A32404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t>(24236806, 10)</a:t>
            </a:r>
            <a:endParaRPr/>
          </a:p>
        </p:txBody>
      </p:sp>
    </p:spTree>
    <p:extLst>
      <p:ext uri="{BB962C8B-B14F-4D97-AF65-F5344CB8AC3E}">
        <p14:creationId xmlns:p14="http://schemas.microsoft.com/office/powerpoint/2010/main" val="11551941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4">
          <a:extLst>
            <a:ext uri="{FF2B5EF4-FFF2-40B4-BE49-F238E27FC236}">
              <a16:creationId xmlns:a16="http://schemas.microsoft.com/office/drawing/2014/main" id="{7C028D99-8E5A-BD1B-EC4B-2FD1D865E96E}"/>
            </a:ext>
          </a:extLst>
        </p:cNvPr>
        <p:cNvGrpSpPr/>
        <p:nvPr/>
      </p:nvGrpSpPr>
      <p:grpSpPr>
        <a:xfrm>
          <a:off x="0" y="0"/>
          <a:ext cx="0" cy="0"/>
          <a:chOff x="0" y="0"/>
          <a:chExt cx="0" cy="0"/>
        </a:xfrm>
      </p:grpSpPr>
      <p:sp>
        <p:nvSpPr>
          <p:cNvPr id="1275" name="Google Shape;1275;g1de045886f1_0_163:notes">
            <a:extLst>
              <a:ext uri="{FF2B5EF4-FFF2-40B4-BE49-F238E27FC236}">
                <a16:creationId xmlns:a16="http://schemas.microsoft.com/office/drawing/2014/main" id="{03F049A0-F43A-1643-58D2-02A509B3FF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6" name="Google Shape;1276;g1de045886f1_0_163:notes">
            <a:extLst>
              <a:ext uri="{FF2B5EF4-FFF2-40B4-BE49-F238E27FC236}">
                <a16:creationId xmlns:a16="http://schemas.microsoft.com/office/drawing/2014/main" id="{DBA86B53-98CA-2008-4DF9-58C17421C1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296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44" y="24"/>
            <a:ext cx="9144155" cy="5165694"/>
            <a:chOff x="-244" y="24"/>
            <a:chExt cx="9144155" cy="5165694"/>
          </a:xfrm>
        </p:grpSpPr>
        <p:sp>
          <p:nvSpPr>
            <p:cNvPr id="10" name="Google Shape;10;p2"/>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303630" y="306525"/>
            <a:ext cx="8536741" cy="4552701"/>
            <a:chOff x="2434200" y="841500"/>
            <a:chExt cx="4622450" cy="3053250"/>
          </a:xfrm>
        </p:grpSpPr>
        <p:sp>
          <p:nvSpPr>
            <p:cNvPr id="13" name="Google Shape;13;p2"/>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3134050" y="966200"/>
            <a:ext cx="5170500" cy="1988400"/>
          </a:xfrm>
          <a:prstGeom prst="rect">
            <a:avLst/>
          </a:prstGeom>
        </p:spPr>
        <p:txBody>
          <a:bodyPr spcFirstLastPara="1" wrap="square" lIns="91425" tIns="91425" rIns="91425" bIns="91425" anchor="ctr" anchorCtr="0">
            <a:noAutofit/>
          </a:bodyPr>
          <a:lstStyle>
            <a:lvl1pPr lvl="0" rtl="0">
              <a:spcBef>
                <a:spcPts val="0"/>
              </a:spcBef>
              <a:spcAft>
                <a:spcPts val="0"/>
              </a:spcAft>
              <a:buSzPts val="8500"/>
              <a:buNone/>
              <a:defRPr sz="4800">
                <a:latin typeface="Fira Sans Condensed ExtraBold"/>
                <a:ea typeface="Fira Sans Condensed ExtraBold"/>
                <a:cs typeface="Fira Sans Condensed ExtraBold"/>
                <a:sym typeface="Fira Sans Condensed ExtraBold"/>
              </a:defRPr>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6" name="Google Shape;16;p2"/>
          <p:cNvSpPr txBox="1">
            <a:spLocks noGrp="1"/>
          </p:cNvSpPr>
          <p:nvPr>
            <p:ph type="subTitle" idx="1"/>
          </p:nvPr>
        </p:nvSpPr>
        <p:spPr>
          <a:xfrm>
            <a:off x="3134050" y="2814150"/>
            <a:ext cx="5170500" cy="46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861"/>
        <p:cNvGrpSpPr/>
        <p:nvPr/>
      </p:nvGrpSpPr>
      <p:grpSpPr>
        <a:xfrm>
          <a:off x="0" y="0"/>
          <a:ext cx="0" cy="0"/>
          <a:chOff x="0" y="0"/>
          <a:chExt cx="0" cy="0"/>
        </a:xfrm>
      </p:grpSpPr>
      <p:grpSp>
        <p:nvGrpSpPr>
          <p:cNvPr id="862" name="Google Shape;862;p34"/>
          <p:cNvGrpSpPr/>
          <p:nvPr/>
        </p:nvGrpSpPr>
        <p:grpSpPr>
          <a:xfrm>
            <a:off x="-244" y="24"/>
            <a:ext cx="9144155" cy="5165694"/>
            <a:chOff x="-244" y="24"/>
            <a:chExt cx="9144155" cy="5165694"/>
          </a:xfrm>
        </p:grpSpPr>
        <p:sp>
          <p:nvSpPr>
            <p:cNvPr id="863" name="Google Shape;863;p34"/>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34"/>
          <p:cNvGrpSpPr/>
          <p:nvPr/>
        </p:nvGrpSpPr>
        <p:grpSpPr>
          <a:xfrm>
            <a:off x="303630" y="306525"/>
            <a:ext cx="8536741" cy="4552701"/>
            <a:chOff x="2434200" y="841500"/>
            <a:chExt cx="4622450" cy="3053250"/>
          </a:xfrm>
        </p:grpSpPr>
        <p:sp>
          <p:nvSpPr>
            <p:cNvPr id="866" name="Google Shape;866;p34"/>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34"/>
          <p:cNvGrpSpPr/>
          <p:nvPr/>
        </p:nvGrpSpPr>
        <p:grpSpPr>
          <a:xfrm>
            <a:off x="8619559" y="65092"/>
            <a:ext cx="452039" cy="524114"/>
            <a:chOff x="5815634" y="1650855"/>
            <a:chExt cx="452039" cy="524114"/>
          </a:xfrm>
        </p:grpSpPr>
        <p:sp>
          <p:nvSpPr>
            <p:cNvPr id="869" name="Google Shape;869;p34"/>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rgbClr val="2F4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rgbClr val="2F4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rgbClr val="2F4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4"/>
          <p:cNvGrpSpPr/>
          <p:nvPr/>
        </p:nvGrpSpPr>
        <p:grpSpPr>
          <a:xfrm>
            <a:off x="9" y="3301492"/>
            <a:ext cx="452039" cy="524114"/>
            <a:chOff x="5815634" y="1650855"/>
            <a:chExt cx="452039" cy="524114"/>
          </a:xfrm>
        </p:grpSpPr>
        <p:sp>
          <p:nvSpPr>
            <p:cNvPr id="876" name="Google Shape;876;p34"/>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rgbClr val="2F4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rgbClr val="2F4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rgbClr val="2F4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 name="Google Shape;882;p34"/>
          <p:cNvGrpSpPr/>
          <p:nvPr/>
        </p:nvGrpSpPr>
        <p:grpSpPr>
          <a:xfrm>
            <a:off x="9" y="2681392"/>
            <a:ext cx="452039" cy="524114"/>
            <a:chOff x="5815634" y="1650855"/>
            <a:chExt cx="452039" cy="524114"/>
          </a:xfrm>
        </p:grpSpPr>
        <p:sp>
          <p:nvSpPr>
            <p:cNvPr id="883" name="Google Shape;883;p34"/>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rgbClr val="2F4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rgbClr val="2F4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rgbClr val="2F4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889"/>
        <p:cNvGrpSpPr/>
        <p:nvPr/>
      </p:nvGrpSpPr>
      <p:grpSpPr>
        <a:xfrm>
          <a:off x="0" y="0"/>
          <a:ext cx="0" cy="0"/>
          <a:chOff x="0" y="0"/>
          <a:chExt cx="0" cy="0"/>
        </a:xfrm>
      </p:grpSpPr>
      <p:grpSp>
        <p:nvGrpSpPr>
          <p:cNvPr id="890" name="Google Shape;890;p35"/>
          <p:cNvGrpSpPr/>
          <p:nvPr/>
        </p:nvGrpSpPr>
        <p:grpSpPr>
          <a:xfrm>
            <a:off x="-244" y="24"/>
            <a:ext cx="9144155" cy="5165694"/>
            <a:chOff x="-244" y="24"/>
            <a:chExt cx="9144155" cy="5165694"/>
          </a:xfrm>
        </p:grpSpPr>
        <p:sp>
          <p:nvSpPr>
            <p:cNvPr id="891" name="Google Shape;891;p35"/>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5"/>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35"/>
          <p:cNvGrpSpPr/>
          <p:nvPr/>
        </p:nvGrpSpPr>
        <p:grpSpPr>
          <a:xfrm>
            <a:off x="303630" y="306525"/>
            <a:ext cx="8536741" cy="4552701"/>
            <a:chOff x="2434200" y="841500"/>
            <a:chExt cx="4622450" cy="3053250"/>
          </a:xfrm>
        </p:grpSpPr>
        <p:sp>
          <p:nvSpPr>
            <p:cNvPr id="894" name="Google Shape;894;p35"/>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5"/>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 name="Google Shape;896;p35"/>
          <p:cNvSpPr/>
          <p:nvPr/>
        </p:nvSpPr>
        <p:spPr>
          <a:xfrm rot="5400000" flipH="1">
            <a:off x="-150678" y="313642"/>
            <a:ext cx="904285" cy="602936"/>
          </a:xfrm>
          <a:custGeom>
            <a:avLst/>
            <a:gdLst/>
            <a:ahLst/>
            <a:cxnLst/>
            <a:rect l="l" t="t" r="r" b="b"/>
            <a:pathLst>
              <a:path w="90519" h="60354" extrusionOk="0">
                <a:moveTo>
                  <a:pt x="86053" y="1"/>
                </a:moveTo>
                <a:cubicBezTo>
                  <a:pt x="74910" y="1"/>
                  <a:pt x="35353" y="3312"/>
                  <a:pt x="34955" y="4425"/>
                </a:cubicBezTo>
                <a:cubicBezTo>
                  <a:pt x="34499" y="5763"/>
                  <a:pt x="44196" y="16158"/>
                  <a:pt x="44196" y="16158"/>
                </a:cubicBezTo>
                <a:lnTo>
                  <a:pt x="0" y="60353"/>
                </a:lnTo>
                <a:lnTo>
                  <a:pt x="53497" y="60353"/>
                </a:lnTo>
                <a:lnTo>
                  <a:pt x="70640" y="43210"/>
                </a:lnTo>
                <a:cubicBezTo>
                  <a:pt x="70640" y="43210"/>
                  <a:pt x="80708" y="53103"/>
                  <a:pt x="82509" y="53103"/>
                </a:cubicBezTo>
                <a:cubicBezTo>
                  <a:pt x="82549" y="53103"/>
                  <a:pt x="82584" y="53099"/>
                  <a:pt x="82616" y="53089"/>
                </a:cubicBezTo>
                <a:cubicBezTo>
                  <a:pt x="84044" y="52633"/>
                  <a:pt x="90519" y="1477"/>
                  <a:pt x="88908" y="231"/>
                </a:cubicBezTo>
                <a:cubicBezTo>
                  <a:pt x="88706" y="72"/>
                  <a:pt x="87684" y="1"/>
                  <a:pt x="86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5"/>
          <p:cNvSpPr/>
          <p:nvPr/>
        </p:nvSpPr>
        <p:spPr>
          <a:xfrm rot="-5400000">
            <a:off x="8390397" y="4389892"/>
            <a:ext cx="904285" cy="602936"/>
          </a:xfrm>
          <a:custGeom>
            <a:avLst/>
            <a:gdLst/>
            <a:ahLst/>
            <a:cxnLst/>
            <a:rect l="l" t="t" r="r" b="b"/>
            <a:pathLst>
              <a:path w="90519" h="60354" extrusionOk="0">
                <a:moveTo>
                  <a:pt x="86053" y="1"/>
                </a:moveTo>
                <a:cubicBezTo>
                  <a:pt x="74910" y="1"/>
                  <a:pt x="35353" y="3312"/>
                  <a:pt x="34955" y="4425"/>
                </a:cubicBezTo>
                <a:cubicBezTo>
                  <a:pt x="34499" y="5763"/>
                  <a:pt x="44196" y="16158"/>
                  <a:pt x="44196" y="16158"/>
                </a:cubicBezTo>
                <a:lnTo>
                  <a:pt x="0" y="60353"/>
                </a:lnTo>
                <a:lnTo>
                  <a:pt x="53497" y="60353"/>
                </a:lnTo>
                <a:lnTo>
                  <a:pt x="70640" y="43210"/>
                </a:lnTo>
                <a:cubicBezTo>
                  <a:pt x="70640" y="43210"/>
                  <a:pt x="80708" y="53103"/>
                  <a:pt x="82509" y="53103"/>
                </a:cubicBezTo>
                <a:cubicBezTo>
                  <a:pt x="82549" y="53103"/>
                  <a:pt x="82584" y="53099"/>
                  <a:pt x="82616" y="53089"/>
                </a:cubicBezTo>
                <a:cubicBezTo>
                  <a:pt x="84044" y="52633"/>
                  <a:pt x="90519" y="1477"/>
                  <a:pt x="88908" y="231"/>
                </a:cubicBezTo>
                <a:cubicBezTo>
                  <a:pt x="88706" y="72"/>
                  <a:pt x="87684" y="1"/>
                  <a:pt x="860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244" y="24"/>
            <a:ext cx="9144155" cy="5165694"/>
            <a:chOff x="-244" y="24"/>
            <a:chExt cx="9144155" cy="5165694"/>
          </a:xfrm>
        </p:grpSpPr>
        <p:sp>
          <p:nvSpPr>
            <p:cNvPr id="19" name="Google Shape;19;p3"/>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3"/>
          <p:cNvGrpSpPr/>
          <p:nvPr/>
        </p:nvGrpSpPr>
        <p:grpSpPr>
          <a:xfrm>
            <a:off x="303630" y="306525"/>
            <a:ext cx="8536741" cy="4552701"/>
            <a:chOff x="2434200" y="841500"/>
            <a:chExt cx="4622450" cy="3053250"/>
          </a:xfrm>
        </p:grpSpPr>
        <p:sp>
          <p:nvSpPr>
            <p:cNvPr id="22" name="Google Shape;22;p3"/>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txBox="1">
            <a:spLocks noGrp="1"/>
          </p:cNvSpPr>
          <p:nvPr>
            <p:ph type="title"/>
          </p:nvPr>
        </p:nvSpPr>
        <p:spPr>
          <a:xfrm>
            <a:off x="2566775" y="2554200"/>
            <a:ext cx="58641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4887075" y="1149000"/>
            <a:ext cx="1223100" cy="1223100"/>
          </a:xfrm>
          <a:prstGeom prst="rect">
            <a:avLst/>
          </a:prstGeom>
          <a:solidFill>
            <a:schemeClr val="accent4"/>
          </a:solidFill>
          <a:ln>
            <a:noFill/>
          </a:ln>
        </p:spPr>
        <p:txBody>
          <a:bodyPr spcFirstLastPara="1" wrap="square" lIns="91425" tIns="91425" rIns="91425" bIns="91425" anchor="ctr" anchorCtr="0">
            <a:noAutofit/>
          </a:bodyPr>
          <a:lstStyle>
            <a:lvl1pPr lvl="0" algn="ctr" rtl="0">
              <a:spcBef>
                <a:spcPts val="0"/>
              </a:spcBef>
              <a:spcAft>
                <a:spcPts val="0"/>
              </a:spcAft>
              <a:buSzPts val="10000"/>
              <a:buNone/>
              <a:defRPr sz="6000">
                <a:solidFill>
                  <a:schemeClr val="accent3"/>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26" name="Google Shape;26;p3"/>
          <p:cNvSpPr txBox="1">
            <a:spLocks noGrp="1"/>
          </p:cNvSpPr>
          <p:nvPr>
            <p:ph type="subTitle" idx="1"/>
          </p:nvPr>
        </p:nvSpPr>
        <p:spPr>
          <a:xfrm>
            <a:off x="3071325" y="3396000"/>
            <a:ext cx="4854600" cy="598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7" name="Google Shape;27;p3"/>
          <p:cNvSpPr/>
          <p:nvPr/>
        </p:nvSpPr>
        <p:spPr>
          <a:xfrm rot="-5400000">
            <a:off x="8000234" y="877971"/>
            <a:ext cx="1372494" cy="915118"/>
          </a:xfrm>
          <a:custGeom>
            <a:avLst/>
            <a:gdLst/>
            <a:ahLst/>
            <a:cxnLst/>
            <a:rect l="l" t="t" r="r" b="b"/>
            <a:pathLst>
              <a:path w="90519" h="60354" extrusionOk="0">
                <a:moveTo>
                  <a:pt x="86053" y="1"/>
                </a:moveTo>
                <a:cubicBezTo>
                  <a:pt x="74910" y="1"/>
                  <a:pt x="35353" y="3312"/>
                  <a:pt x="34955" y="4425"/>
                </a:cubicBezTo>
                <a:cubicBezTo>
                  <a:pt x="34499" y="5763"/>
                  <a:pt x="44196" y="16158"/>
                  <a:pt x="44196" y="16158"/>
                </a:cubicBezTo>
                <a:lnTo>
                  <a:pt x="0" y="60353"/>
                </a:lnTo>
                <a:lnTo>
                  <a:pt x="53497" y="60353"/>
                </a:lnTo>
                <a:lnTo>
                  <a:pt x="70640" y="43210"/>
                </a:lnTo>
                <a:cubicBezTo>
                  <a:pt x="70640" y="43210"/>
                  <a:pt x="80708" y="53103"/>
                  <a:pt x="82509" y="53103"/>
                </a:cubicBezTo>
                <a:cubicBezTo>
                  <a:pt x="82549" y="53103"/>
                  <a:pt x="82584" y="53099"/>
                  <a:pt x="82616" y="53089"/>
                </a:cubicBezTo>
                <a:cubicBezTo>
                  <a:pt x="84044" y="52633"/>
                  <a:pt x="90519" y="1477"/>
                  <a:pt x="88908" y="231"/>
                </a:cubicBezTo>
                <a:cubicBezTo>
                  <a:pt x="88706" y="72"/>
                  <a:pt x="87684" y="1"/>
                  <a:pt x="86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244" y="24"/>
            <a:ext cx="9144155" cy="5165694"/>
            <a:chOff x="-244" y="24"/>
            <a:chExt cx="9144155" cy="5165694"/>
          </a:xfrm>
        </p:grpSpPr>
        <p:sp>
          <p:nvSpPr>
            <p:cNvPr id="30" name="Google Shape;30;p4"/>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4"/>
          <p:cNvGrpSpPr/>
          <p:nvPr/>
        </p:nvGrpSpPr>
        <p:grpSpPr>
          <a:xfrm>
            <a:off x="303630" y="306525"/>
            <a:ext cx="8536741" cy="4552701"/>
            <a:chOff x="2434200" y="841500"/>
            <a:chExt cx="4622450" cy="3053250"/>
          </a:xfrm>
        </p:grpSpPr>
        <p:sp>
          <p:nvSpPr>
            <p:cNvPr id="33" name="Google Shape;33;p4"/>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720000" y="1203200"/>
            <a:ext cx="7704000" cy="3678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
        <p:nvSpPr>
          <p:cNvPr id="37" name="Google Shape;3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grpSp>
        <p:nvGrpSpPr>
          <p:cNvPr id="38" name="Google Shape;38;p4"/>
          <p:cNvGrpSpPr/>
          <p:nvPr/>
        </p:nvGrpSpPr>
        <p:grpSpPr>
          <a:xfrm>
            <a:off x="8066919" y="92141"/>
            <a:ext cx="972630" cy="1011658"/>
            <a:chOff x="512425" y="919675"/>
            <a:chExt cx="1712075" cy="1780775"/>
          </a:xfrm>
        </p:grpSpPr>
        <p:sp>
          <p:nvSpPr>
            <p:cNvPr id="39" name="Google Shape;39;p4"/>
            <p:cNvSpPr/>
            <p:nvPr/>
          </p:nvSpPr>
          <p:spPr>
            <a:xfrm>
              <a:off x="512425" y="919675"/>
              <a:ext cx="1712075" cy="1780775"/>
            </a:xfrm>
            <a:custGeom>
              <a:avLst/>
              <a:gdLst/>
              <a:ahLst/>
              <a:cxnLst/>
              <a:rect l="l" t="t" r="r" b="b"/>
              <a:pathLst>
                <a:path w="68483" h="71231" extrusionOk="0">
                  <a:moveTo>
                    <a:pt x="48511" y="1"/>
                  </a:moveTo>
                  <a:cubicBezTo>
                    <a:pt x="43851" y="1"/>
                    <a:pt x="1284" y="13886"/>
                    <a:pt x="670" y="16022"/>
                  </a:cubicBezTo>
                  <a:cubicBezTo>
                    <a:pt x="1" y="18211"/>
                    <a:pt x="16263" y="69154"/>
                    <a:pt x="18846" y="71069"/>
                  </a:cubicBezTo>
                  <a:cubicBezTo>
                    <a:pt x="19003" y="71179"/>
                    <a:pt x="19306" y="71231"/>
                    <a:pt x="19738" y="71231"/>
                  </a:cubicBezTo>
                  <a:cubicBezTo>
                    <a:pt x="26583" y="71231"/>
                    <a:pt x="65740" y="58142"/>
                    <a:pt x="67084" y="55111"/>
                  </a:cubicBezTo>
                  <a:cubicBezTo>
                    <a:pt x="68482" y="51889"/>
                    <a:pt x="50519" y="1189"/>
                    <a:pt x="48877" y="65"/>
                  </a:cubicBezTo>
                  <a:cubicBezTo>
                    <a:pt x="48815" y="22"/>
                    <a:pt x="48691" y="1"/>
                    <a:pt x="485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666700" y="1096725"/>
              <a:ext cx="1075275" cy="488075"/>
            </a:xfrm>
            <a:custGeom>
              <a:avLst/>
              <a:gdLst/>
              <a:ahLst/>
              <a:cxnLst/>
              <a:rect l="l" t="t" r="r" b="b"/>
              <a:pathLst>
                <a:path w="43011" h="19523" extrusionOk="0">
                  <a:moveTo>
                    <a:pt x="39810" y="0"/>
                  </a:moveTo>
                  <a:cubicBezTo>
                    <a:pt x="38152" y="0"/>
                    <a:pt x="2087" y="11928"/>
                    <a:pt x="1064" y="12831"/>
                  </a:cubicBezTo>
                  <a:cubicBezTo>
                    <a:pt x="0" y="13743"/>
                    <a:pt x="1976" y="19214"/>
                    <a:pt x="3253" y="19518"/>
                  </a:cubicBezTo>
                  <a:cubicBezTo>
                    <a:pt x="3265" y="19521"/>
                    <a:pt x="3282" y="19522"/>
                    <a:pt x="3303" y="19522"/>
                  </a:cubicBezTo>
                  <a:cubicBezTo>
                    <a:pt x="5211" y="19522"/>
                    <a:pt x="41256" y="7443"/>
                    <a:pt x="42068" y="6691"/>
                  </a:cubicBezTo>
                  <a:cubicBezTo>
                    <a:pt x="43010" y="5779"/>
                    <a:pt x="41065" y="247"/>
                    <a:pt x="39849" y="4"/>
                  </a:cubicBezTo>
                  <a:cubicBezTo>
                    <a:pt x="39839" y="2"/>
                    <a:pt x="39826" y="0"/>
                    <a:pt x="39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831600" y="1775475"/>
              <a:ext cx="215825" cy="203450"/>
            </a:xfrm>
            <a:custGeom>
              <a:avLst/>
              <a:gdLst/>
              <a:ahLst/>
              <a:cxnLst/>
              <a:rect l="l" t="t" r="r" b="b"/>
              <a:pathLst>
                <a:path w="8633" h="8138" extrusionOk="0">
                  <a:moveTo>
                    <a:pt x="6431" y="1"/>
                  </a:moveTo>
                  <a:cubicBezTo>
                    <a:pt x="5256" y="1"/>
                    <a:pt x="119" y="1747"/>
                    <a:pt x="91" y="2216"/>
                  </a:cubicBezTo>
                  <a:cubicBezTo>
                    <a:pt x="0" y="2702"/>
                    <a:pt x="1641" y="7566"/>
                    <a:pt x="2037" y="8082"/>
                  </a:cubicBezTo>
                  <a:cubicBezTo>
                    <a:pt x="2066" y="8120"/>
                    <a:pt x="2141" y="8137"/>
                    <a:pt x="2252" y="8137"/>
                  </a:cubicBezTo>
                  <a:cubicBezTo>
                    <a:pt x="3413" y="8137"/>
                    <a:pt x="8574" y="6282"/>
                    <a:pt x="8602" y="5894"/>
                  </a:cubicBezTo>
                  <a:cubicBezTo>
                    <a:pt x="8632" y="5377"/>
                    <a:pt x="6991" y="544"/>
                    <a:pt x="6657" y="58"/>
                  </a:cubicBezTo>
                  <a:cubicBezTo>
                    <a:pt x="6629" y="19"/>
                    <a:pt x="6550" y="1"/>
                    <a:pt x="6431" y="1"/>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1093000" y="1688850"/>
              <a:ext cx="215825" cy="203600"/>
            </a:xfrm>
            <a:custGeom>
              <a:avLst/>
              <a:gdLst/>
              <a:ahLst/>
              <a:cxnLst/>
              <a:rect l="l" t="t" r="r" b="b"/>
              <a:pathLst>
                <a:path w="8633" h="8144" extrusionOk="0">
                  <a:moveTo>
                    <a:pt x="6432" y="1"/>
                  </a:moveTo>
                  <a:cubicBezTo>
                    <a:pt x="5261" y="1"/>
                    <a:pt x="147" y="1747"/>
                    <a:pt x="91" y="2216"/>
                  </a:cubicBezTo>
                  <a:cubicBezTo>
                    <a:pt x="0" y="2733"/>
                    <a:pt x="1642" y="7566"/>
                    <a:pt x="2006" y="8082"/>
                  </a:cubicBezTo>
                  <a:cubicBezTo>
                    <a:pt x="2040" y="8124"/>
                    <a:pt x="2123" y="8144"/>
                    <a:pt x="2247" y="8144"/>
                  </a:cubicBezTo>
                  <a:cubicBezTo>
                    <a:pt x="3459" y="8144"/>
                    <a:pt x="8547" y="6283"/>
                    <a:pt x="8602" y="5924"/>
                  </a:cubicBezTo>
                  <a:cubicBezTo>
                    <a:pt x="8633" y="5377"/>
                    <a:pt x="6991" y="544"/>
                    <a:pt x="6657" y="58"/>
                  </a:cubicBezTo>
                  <a:cubicBezTo>
                    <a:pt x="6629" y="19"/>
                    <a:pt x="6551" y="1"/>
                    <a:pt x="6432" y="1"/>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1354400" y="1602400"/>
              <a:ext cx="215075" cy="203450"/>
            </a:xfrm>
            <a:custGeom>
              <a:avLst/>
              <a:gdLst/>
              <a:ahLst/>
              <a:cxnLst/>
              <a:rect l="l" t="t" r="r" b="b"/>
              <a:pathLst>
                <a:path w="8603" h="8138" extrusionOk="0">
                  <a:moveTo>
                    <a:pt x="6443" y="0"/>
                  </a:moveTo>
                  <a:cubicBezTo>
                    <a:pt x="5290" y="0"/>
                    <a:pt x="144" y="1740"/>
                    <a:pt x="61" y="2239"/>
                  </a:cubicBezTo>
                  <a:cubicBezTo>
                    <a:pt x="0" y="2726"/>
                    <a:pt x="1642" y="7589"/>
                    <a:pt x="2006" y="8075"/>
                  </a:cubicBezTo>
                  <a:cubicBezTo>
                    <a:pt x="2038" y="8118"/>
                    <a:pt x="2120" y="8137"/>
                    <a:pt x="2244" y="8137"/>
                  </a:cubicBezTo>
                  <a:cubicBezTo>
                    <a:pt x="3446" y="8137"/>
                    <a:pt x="8544" y="6303"/>
                    <a:pt x="8572" y="5917"/>
                  </a:cubicBezTo>
                  <a:cubicBezTo>
                    <a:pt x="8602" y="5370"/>
                    <a:pt x="6991" y="568"/>
                    <a:pt x="6657" y="51"/>
                  </a:cubicBezTo>
                  <a:cubicBezTo>
                    <a:pt x="6628" y="16"/>
                    <a:pt x="6554" y="0"/>
                    <a:pt x="6443" y="0"/>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1615800" y="1516550"/>
              <a:ext cx="215075" cy="202675"/>
            </a:xfrm>
            <a:custGeom>
              <a:avLst/>
              <a:gdLst/>
              <a:ahLst/>
              <a:cxnLst/>
              <a:rect l="l" t="t" r="r" b="b"/>
              <a:pathLst>
                <a:path w="8603" h="8107" extrusionOk="0">
                  <a:moveTo>
                    <a:pt x="6437" y="0"/>
                  </a:moveTo>
                  <a:cubicBezTo>
                    <a:pt x="5353" y="0"/>
                    <a:pt x="145" y="1764"/>
                    <a:pt x="61" y="2208"/>
                  </a:cubicBezTo>
                  <a:cubicBezTo>
                    <a:pt x="0" y="2695"/>
                    <a:pt x="1611" y="7558"/>
                    <a:pt x="2007" y="8044"/>
                  </a:cubicBezTo>
                  <a:cubicBezTo>
                    <a:pt x="2038" y="8087"/>
                    <a:pt x="2120" y="8106"/>
                    <a:pt x="2244" y="8106"/>
                  </a:cubicBezTo>
                  <a:cubicBezTo>
                    <a:pt x="3446" y="8106"/>
                    <a:pt x="8544" y="6272"/>
                    <a:pt x="8572" y="5886"/>
                  </a:cubicBezTo>
                  <a:cubicBezTo>
                    <a:pt x="8602" y="5369"/>
                    <a:pt x="6991" y="536"/>
                    <a:pt x="6627" y="50"/>
                  </a:cubicBezTo>
                  <a:cubicBezTo>
                    <a:pt x="6606" y="16"/>
                    <a:pt x="6540" y="0"/>
                    <a:pt x="6437" y="0"/>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922775" y="2050150"/>
              <a:ext cx="215825" cy="203250"/>
            </a:xfrm>
            <a:custGeom>
              <a:avLst/>
              <a:gdLst/>
              <a:ahLst/>
              <a:cxnLst/>
              <a:rect l="l" t="t" r="r" b="b"/>
              <a:pathLst>
                <a:path w="8633" h="8130" extrusionOk="0">
                  <a:moveTo>
                    <a:pt x="6472" y="0"/>
                  </a:moveTo>
                  <a:cubicBezTo>
                    <a:pt x="5380" y="0"/>
                    <a:pt x="120" y="1755"/>
                    <a:pt x="92" y="2202"/>
                  </a:cubicBezTo>
                  <a:cubicBezTo>
                    <a:pt x="1" y="2719"/>
                    <a:pt x="1642" y="7582"/>
                    <a:pt x="2007" y="8068"/>
                  </a:cubicBezTo>
                  <a:cubicBezTo>
                    <a:pt x="2040" y="8110"/>
                    <a:pt x="2124" y="8130"/>
                    <a:pt x="2248" y="8130"/>
                  </a:cubicBezTo>
                  <a:cubicBezTo>
                    <a:pt x="3465" y="8130"/>
                    <a:pt x="8575" y="6269"/>
                    <a:pt x="8603" y="5910"/>
                  </a:cubicBezTo>
                  <a:cubicBezTo>
                    <a:pt x="8633" y="5363"/>
                    <a:pt x="6992" y="530"/>
                    <a:pt x="6657" y="44"/>
                  </a:cubicBezTo>
                  <a:cubicBezTo>
                    <a:pt x="6632" y="14"/>
                    <a:pt x="6568" y="0"/>
                    <a:pt x="6472" y="0"/>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1184175" y="1963525"/>
              <a:ext cx="215850" cy="203275"/>
            </a:xfrm>
            <a:custGeom>
              <a:avLst/>
              <a:gdLst/>
              <a:ahLst/>
              <a:cxnLst/>
              <a:rect l="l" t="t" r="r" b="b"/>
              <a:pathLst>
                <a:path w="8634" h="8131" extrusionOk="0">
                  <a:moveTo>
                    <a:pt x="6472" y="0"/>
                  </a:moveTo>
                  <a:cubicBezTo>
                    <a:pt x="5381" y="0"/>
                    <a:pt x="120" y="1757"/>
                    <a:pt x="92" y="2232"/>
                  </a:cubicBezTo>
                  <a:cubicBezTo>
                    <a:pt x="1" y="2719"/>
                    <a:pt x="1642" y="7582"/>
                    <a:pt x="2007" y="8068"/>
                  </a:cubicBezTo>
                  <a:cubicBezTo>
                    <a:pt x="2041" y="8111"/>
                    <a:pt x="2126" y="8130"/>
                    <a:pt x="2252" y="8130"/>
                  </a:cubicBezTo>
                  <a:cubicBezTo>
                    <a:pt x="3472" y="8130"/>
                    <a:pt x="8545" y="6296"/>
                    <a:pt x="8572" y="5910"/>
                  </a:cubicBezTo>
                  <a:cubicBezTo>
                    <a:pt x="8633" y="5363"/>
                    <a:pt x="6992" y="560"/>
                    <a:pt x="6657" y="44"/>
                  </a:cubicBezTo>
                  <a:cubicBezTo>
                    <a:pt x="6633" y="14"/>
                    <a:pt x="6569" y="0"/>
                    <a:pt x="6472" y="0"/>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1445575" y="1877500"/>
              <a:ext cx="215850" cy="202675"/>
            </a:xfrm>
            <a:custGeom>
              <a:avLst/>
              <a:gdLst/>
              <a:ahLst/>
              <a:cxnLst/>
              <a:rect l="l" t="t" r="r" b="b"/>
              <a:pathLst>
                <a:path w="8634" h="8107" extrusionOk="0">
                  <a:moveTo>
                    <a:pt x="6454" y="0"/>
                  </a:moveTo>
                  <a:cubicBezTo>
                    <a:pt x="5323" y="0"/>
                    <a:pt x="117"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1" y="16"/>
                    <a:pt x="6561" y="0"/>
                    <a:pt x="6454" y="0"/>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1009400" y="2313075"/>
              <a:ext cx="215850" cy="203275"/>
            </a:xfrm>
            <a:custGeom>
              <a:avLst/>
              <a:gdLst/>
              <a:ahLst/>
              <a:cxnLst/>
              <a:rect l="l" t="t" r="r" b="b"/>
              <a:pathLst>
                <a:path w="8634" h="8131" extrusionOk="0">
                  <a:moveTo>
                    <a:pt x="6473" y="0"/>
                  </a:moveTo>
                  <a:cubicBezTo>
                    <a:pt x="5385" y="0"/>
                    <a:pt x="148" y="1757"/>
                    <a:pt x="92" y="2232"/>
                  </a:cubicBezTo>
                  <a:cubicBezTo>
                    <a:pt x="1" y="2718"/>
                    <a:pt x="1642" y="7582"/>
                    <a:pt x="2007" y="8068"/>
                  </a:cubicBezTo>
                  <a:cubicBezTo>
                    <a:pt x="2041" y="8111"/>
                    <a:pt x="2126" y="8130"/>
                    <a:pt x="2252" y="8130"/>
                  </a:cubicBezTo>
                  <a:cubicBezTo>
                    <a:pt x="3472" y="8130"/>
                    <a:pt x="8548" y="6296"/>
                    <a:pt x="8603" y="5910"/>
                  </a:cubicBezTo>
                  <a:cubicBezTo>
                    <a:pt x="8633" y="5363"/>
                    <a:pt x="6992" y="560"/>
                    <a:pt x="6657" y="44"/>
                  </a:cubicBezTo>
                  <a:cubicBezTo>
                    <a:pt x="6633" y="14"/>
                    <a:pt x="6569" y="0"/>
                    <a:pt x="6473" y="0"/>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1270800" y="2227050"/>
              <a:ext cx="215850" cy="202675"/>
            </a:xfrm>
            <a:custGeom>
              <a:avLst/>
              <a:gdLst/>
              <a:ahLst/>
              <a:cxnLst/>
              <a:rect l="l" t="t" r="r" b="b"/>
              <a:pathLst>
                <a:path w="8634" h="8107" extrusionOk="0">
                  <a:moveTo>
                    <a:pt x="6461" y="0"/>
                  </a:moveTo>
                  <a:cubicBezTo>
                    <a:pt x="5353" y="0"/>
                    <a:pt x="145" y="1764"/>
                    <a:pt x="62" y="2208"/>
                  </a:cubicBezTo>
                  <a:cubicBezTo>
                    <a:pt x="1" y="2694"/>
                    <a:pt x="1642" y="7558"/>
                    <a:pt x="2007" y="8044"/>
                  </a:cubicBezTo>
                  <a:cubicBezTo>
                    <a:pt x="2038" y="8087"/>
                    <a:pt x="2121" y="8106"/>
                    <a:pt x="2245" y="8106"/>
                  </a:cubicBezTo>
                  <a:cubicBezTo>
                    <a:pt x="3447" y="8106"/>
                    <a:pt x="8545" y="6272"/>
                    <a:pt x="8572" y="5886"/>
                  </a:cubicBezTo>
                  <a:cubicBezTo>
                    <a:pt x="8633" y="5369"/>
                    <a:pt x="6992" y="536"/>
                    <a:pt x="6657" y="50"/>
                  </a:cubicBezTo>
                  <a:cubicBezTo>
                    <a:pt x="6634" y="16"/>
                    <a:pt x="6566" y="0"/>
                    <a:pt x="6461" y="0"/>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1532975" y="2140400"/>
              <a:ext cx="215825" cy="203425"/>
            </a:xfrm>
            <a:custGeom>
              <a:avLst/>
              <a:gdLst/>
              <a:ahLst/>
              <a:cxnLst/>
              <a:rect l="l" t="t" r="r" b="b"/>
              <a:pathLst>
                <a:path w="8633" h="8137" extrusionOk="0">
                  <a:moveTo>
                    <a:pt x="6453" y="1"/>
                  </a:moveTo>
                  <a:cubicBezTo>
                    <a:pt x="5323" y="1"/>
                    <a:pt x="117" y="1765"/>
                    <a:pt x="61" y="2209"/>
                  </a:cubicBezTo>
                  <a:cubicBezTo>
                    <a:pt x="0" y="2695"/>
                    <a:pt x="1642" y="7559"/>
                    <a:pt x="2006" y="8075"/>
                  </a:cubicBezTo>
                  <a:cubicBezTo>
                    <a:pt x="2037" y="8117"/>
                    <a:pt x="2118" y="8137"/>
                    <a:pt x="2240" y="8137"/>
                  </a:cubicBezTo>
                  <a:cubicBezTo>
                    <a:pt x="3433" y="8137"/>
                    <a:pt x="8544" y="6273"/>
                    <a:pt x="8572" y="5887"/>
                  </a:cubicBezTo>
                  <a:cubicBezTo>
                    <a:pt x="8633" y="5370"/>
                    <a:pt x="6991" y="537"/>
                    <a:pt x="6657" y="51"/>
                  </a:cubicBezTo>
                  <a:cubicBezTo>
                    <a:pt x="6631" y="17"/>
                    <a:pt x="6560" y="1"/>
                    <a:pt x="6453" y="1"/>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1707750" y="1790875"/>
              <a:ext cx="300925" cy="466325"/>
            </a:xfrm>
            <a:custGeom>
              <a:avLst/>
              <a:gdLst/>
              <a:ahLst/>
              <a:cxnLst/>
              <a:rect l="l" t="t" r="r" b="b"/>
              <a:pathLst>
                <a:path w="12037" h="18653" extrusionOk="0">
                  <a:moveTo>
                    <a:pt x="6407" y="0"/>
                  </a:moveTo>
                  <a:cubicBezTo>
                    <a:pt x="5322" y="0"/>
                    <a:pt x="114" y="1764"/>
                    <a:pt x="31" y="2208"/>
                  </a:cubicBezTo>
                  <a:cubicBezTo>
                    <a:pt x="0" y="2634"/>
                    <a:pt x="5076" y="18074"/>
                    <a:pt x="5472" y="18591"/>
                  </a:cubicBezTo>
                  <a:cubicBezTo>
                    <a:pt x="5502" y="18633"/>
                    <a:pt x="5583" y="18653"/>
                    <a:pt x="5705" y="18653"/>
                  </a:cubicBezTo>
                  <a:cubicBezTo>
                    <a:pt x="6899" y="18653"/>
                    <a:pt x="12009" y="16792"/>
                    <a:pt x="12037" y="16433"/>
                  </a:cubicBezTo>
                  <a:cubicBezTo>
                    <a:pt x="12037" y="15916"/>
                    <a:pt x="6870" y="445"/>
                    <a:pt x="6596" y="50"/>
                  </a:cubicBezTo>
                  <a:cubicBezTo>
                    <a:pt x="6575" y="16"/>
                    <a:pt x="6509" y="0"/>
                    <a:pt x="6407" y="0"/>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644650" y="1059325"/>
              <a:ext cx="1120875" cy="562600"/>
            </a:xfrm>
            <a:custGeom>
              <a:avLst/>
              <a:gdLst/>
              <a:ahLst/>
              <a:cxnLst/>
              <a:rect l="l" t="t" r="r" b="b"/>
              <a:pathLst>
                <a:path w="44835" h="22504" extrusionOk="0">
                  <a:moveTo>
                    <a:pt x="41278" y="315"/>
                  </a:moveTo>
                  <a:cubicBezTo>
                    <a:pt x="41947" y="527"/>
                    <a:pt x="43163" y="3050"/>
                    <a:pt x="43862" y="5603"/>
                  </a:cubicBezTo>
                  <a:cubicBezTo>
                    <a:pt x="44348" y="7488"/>
                    <a:pt x="44318" y="8430"/>
                    <a:pt x="44074" y="8704"/>
                  </a:cubicBezTo>
                  <a:cubicBezTo>
                    <a:pt x="43619" y="9160"/>
                    <a:pt x="34804" y="12290"/>
                    <a:pt x="24013" y="15877"/>
                  </a:cubicBezTo>
                  <a:cubicBezTo>
                    <a:pt x="12876" y="19590"/>
                    <a:pt x="4640" y="22112"/>
                    <a:pt x="3674" y="22112"/>
                  </a:cubicBezTo>
                  <a:cubicBezTo>
                    <a:pt x="3651" y="22112"/>
                    <a:pt x="3632" y="22111"/>
                    <a:pt x="3618" y="22108"/>
                  </a:cubicBezTo>
                  <a:cubicBezTo>
                    <a:pt x="2858" y="21895"/>
                    <a:pt x="1490" y="19069"/>
                    <a:pt x="882" y="16515"/>
                  </a:cubicBezTo>
                  <a:cubicBezTo>
                    <a:pt x="548" y="15087"/>
                    <a:pt x="487" y="14053"/>
                    <a:pt x="791" y="13749"/>
                  </a:cubicBezTo>
                  <a:cubicBezTo>
                    <a:pt x="1916" y="12655"/>
                    <a:pt x="39090" y="345"/>
                    <a:pt x="41278" y="345"/>
                  </a:cubicBezTo>
                  <a:lnTo>
                    <a:pt x="41278" y="315"/>
                  </a:lnTo>
                  <a:close/>
                  <a:moveTo>
                    <a:pt x="41283" y="0"/>
                  </a:moveTo>
                  <a:cubicBezTo>
                    <a:pt x="38961" y="0"/>
                    <a:pt x="1623" y="12370"/>
                    <a:pt x="487" y="13506"/>
                  </a:cubicBezTo>
                  <a:cubicBezTo>
                    <a:pt x="1" y="14023"/>
                    <a:pt x="244" y="15482"/>
                    <a:pt x="487" y="16607"/>
                  </a:cubicBezTo>
                  <a:cubicBezTo>
                    <a:pt x="1034" y="18795"/>
                    <a:pt x="2402" y="22139"/>
                    <a:pt x="3466" y="22503"/>
                  </a:cubicBezTo>
                  <a:lnTo>
                    <a:pt x="3587" y="22503"/>
                  </a:lnTo>
                  <a:cubicBezTo>
                    <a:pt x="5198" y="22503"/>
                    <a:pt x="19636" y="17762"/>
                    <a:pt x="24044" y="16272"/>
                  </a:cubicBezTo>
                  <a:cubicBezTo>
                    <a:pt x="30822" y="14023"/>
                    <a:pt x="43771" y="9585"/>
                    <a:pt x="44318" y="9008"/>
                  </a:cubicBezTo>
                  <a:cubicBezTo>
                    <a:pt x="44834" y="8430"/>
                    <a:pt x="44530" y="6819"/>
                    <a:pt x="44196" y="5543"/>
                  </a:cubicBezTo>
                  <a:cubicBezTo>
                    <a:pt x="43649" y="3536"/>
                    <a:pt x="42403" y="345"/>
                    <a:pt x="41369" y="11"/>
                  </a:cubicBezTo>
                  <a:cubicBezTo>
                    <a:pt x="41350" y="4"/>
                    <a:pt x="41321" y="0"/>
                    <a:pt x="41283" y="0"/>
                  </a:cubicBezTo>
                  <a:close/>
                </a:path>
              </a:pathLst>
            </a:custGeom>
            <a:solidFill>
              <a:srgbClr val="486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646925" y="1344525"/>
              <a:ext cx="1260700" cy="425575"/>
            </a:xfrm>
            <a:custGeom>
              <a:avLst/>
              <a:gdLst/>
              <a:ahLst/>
              <a:cxnLst/>
              <a:rect l="l" t="t" r="r" b="b"/>
              <a:pathLst>
                <a:path w="50428" h="17023" extrusionOk="0">
                  <a:moveTo>
                    <a:pt x="50306" y="1"/>
                  </a:moveTo>
                  <a:lnTo>
                    <a:pt x="1" y="16658"/>
                  </a:lnTo>
                  <a:lnTo>
                    <a:pt x="122" y="17022"/>
                  </a:lnTo>
                  <a:lnTo>
                    <a:pt x="50427" y="366"/>
                  </a:lnTo>
                  <a:lnTo>
                    <a:pt x="50306" y="1"/>
                  </a:lnTo>
                  <a:close/>
                </a:path>
              </a:pathLst>
            </a:custGeom>
            <a:solidFill>
              <a:srgbClr val="486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1819450" y="2009450"/>
              <a:ext cx="98050" cy="54725"/>
            </a:xfrm>
            <a:custGeom>
              <a:avLst/>
              <a:gdLst/>
              <a:ahLst/>
              <a:cxnLst/>
              <a:rect l="l" t="t" r="r" b="b"/>
              <a:pathLst>
                <a:path w="3922" h="2189" extrusionOk="0">
                  <a:moveTo>
                    <a:pt x="3587" y="0"/>
                  </a:moveTo>
                  <a:lnTo>
                    <a:pt x="0" y="1185"/>
                  </a:lnTo>
                  <a:lnTo>
                    <a:pt x="335" y="2189"/>
                  </a:lnTo>
                  <a:lnTo>
                    <a:pt x="3922" y="1003"/>
                  </a:lnTo>
                  <a:lnTo>
                    <a:pt x="35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1840725" y="1987400"/>
              <a:ext cx="54750" cy="98050"/>
            </a:xfrm>
            <a:custGeom>
              <a:avLst/>
              <a:gdLst/>
              <a:ahLst/>
              <a:cxnLst/>
              <a:rect l="l" t="t" r="r" b="b"/>
              <a:pathLst>
                <a:path w="2190" h="3922" extrusionOk="0">
                  <a:moveTo>
                    <a:pt x="1004" y="1"/>
                  </a:moveTo>
                  <a:lnTo>
                    <a:pt x="1" y="335"/>
                  </a:lnTo>
                  <a:lnTo>
                    <a:pt x="1186" y="3922"/>
                  </a:lnTo>
                  <a:lnTo>
                    <a:pt x="2189" y="3587"/>
                  </a:lnTo>
                  <a:lnTo>
                    <a:pt x="10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7"/>
        <p:cNvGrpSpPr/>
        <p:nvPr/>
      </p:nvGrpSpPr>
      <p:grpSpPr>
        <a:xfrm>
          <a:off x="0" y="0"/>
          <a:ext cx="0" cy="0"/>
          <a:chOff x="0" y="0"/>
          <a:chExt cx="0" cy="0"/>
        </a:xfrm>
      </p:grpSpPr>
      <p:grpSp>
        <p:nvGrpSpPr>
          <p:cNvPr id="118" name="Google Shape;118;p6"/>
          <p:cNvGrpSpPr/>
          <p:nvPr/>
        </p:nvGrpSpPr>
        <p:grpSpPr>
          <a:xfrm>
            <a:off x="-244" y="24"/>
            <a:ext cx="9144155" cy="5165694"/>
            <a:chOff x="-244" y="24"/>
            <a:chExt cx="9144155" cy="5165694"/>
          </a:xfrm>
        </p:grpSpPr>
        <p:sp>
          <p:nvSpPr>
            <p:cNvPr id="119" name="Google Shape;119;p6"/>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 name="Google Shape;121;p6"/>
          <p:cNvGrpSpPr/>
          <p:nvPr/>
        </p:nvGrpSpPr>
        <p:grpSpPr>
          <a:xfrm>
            <a:off x="303630" y="306525"/>
            <a:ext cx="8536741" cy="4552701"/>
            <a:chOff x="2434200" y="841500"/>
            <a:chExt cx="4622450" cy="3053250"/>
          </a:xfrm>
        </p:grpSpPr>
        <p:sp>
          <p:nvSpPr>
            <p:cNvPr id="122" name="Google Shape;122;p6"/>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25" name="Google Shape;125;p6"/>
          <p:cNvGrpSpPr/>
          <p:nvPr/>
        </p:nvGrpSpPr>
        <p:grpSpPr>
          <a:xfrm>
            <a:off x="16859" y="89405"/>
            <a:ext cx="452039" cy="524114"/>
            <a:chOff x="5815634" y="1650855"/>
            <a:chExt cx="452039" cy="524114"/>
          </a:xfrm>
        </p:grpSpPr>
        <p:sp>
          <p:nvSpPr>
            <p:cNvPr id="126" name="Google Shape;126;p6"/>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 name="Google Shape;132;p6"/>
          <p:cNvGrpSpPr/>
          <p:nvPr/>
        </p:nvGrpSpPr>
        <p:grpSpPr>
          <a:xfrm>
            <a:off x="8635809" y="4566605"/>
            <a:ext cx="452039" cy="524114"/>
            <a:chOff x="5815634" y="1650855"/>
            <a:chExt cx="452039" cy="524114"/>
          </a:xfrm>
        </p:grpSpPr>
        <p:sp>
          <p:nvSpPr>
            <p:cNvPr id="133" name="Google Shape;133;p6"/>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6"/>
          <p:cNvGrpSpPr/>
          <p:nvPr/>
        </p:nvGrpSpPr>
        <p:grpSpPr>
          <a:xfrm>
            <a:off x="8635809" y="3938780"/>
            <a:ext cx="452039" cy="524114"/>
            <a:chOff x="5815634" y="1650855"/>
            <a:chExt cx="452039" cy="524114"/>
          </a:xfrm>
        </p:grpSpPr>
        <p:sp>
          <p:nvSpPr>
            <p:cNvPr id="140" name="Google Shape;140;p6"/>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6"/>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6"/>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6"/>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6"/>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7"/>
        <p:cNvGrpSpPr/>
        <p:nvPr/>
      </p:nvGrpSpPr>
      <p:grpSpPr>
        <a:xfrm>
          <a:off x="0" y="0"/>
          <a:ext cx="0" cy="0"/>
          <a:chOff x="0" y="0"/>
          <a:chExt cx="0" cy="0"/>
        </a:xfrm>
      </p:grpSpPr>
      <p:grpSp>
        <p:nvGrpSpPr>
          <p:cNvPr id="208" name="Google Shape;208;p9"/>
          <p:cNvGrpSpPr/>
          <p:nvPr/>
        </p:nvGrpSpPr>
        <p:grpSpPr>
          <a:xfrm>
            <a:off x="-244" y="24"/>
            <a:ext cx="9144155" cy="5165694"/>
            <a:chOff x="-244" y="24"/>
            <a:chExt cx="9144155" cy="5165694"/>
          </a:xfrm>
        </p:grpSpPr>
        <p:sp>
          <p:nvSpPr>
            <p:cNvPr id="209" name="Google Shape;209;p9"/>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9"/>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9"/>
          <p:cNvGrpSpPr/>
          <p:nvPr/>
        </p:nvGrpSpPr>
        <p:grpSpPr>
          <a:xfrm>
            <a:off x="303630" y="306525"/>
            <a:ext cx="8536741" cy="4552701"/>
            <a:chOff x="2434200" y="841500"/>
            <a:chExt cx="4622450" cy="3053250"/>
          </a:xfrm>
        </p:grpSpPr>
        <p:sp>
          <p:nvSpPr>
            <p:cNvPr id="212" name="Google Shape;212;p9"/>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9"/>
          <p:cNvSpPr txBox="1">
            <a:spLocks noGrp="1"/>
          </p:cNvSpPr>
          <p:nvPr>
            <p:ph type="body" idx="1"/>
          </p:nvPr>
        </p:nvSpPr>
        <p:spPr>
          <a:xfrm>
            <a:off x="720000" y="1722975"/>
            <a:ext cx="4110300" cy="25293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chemeClr val="accent3"/>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215" name="Google Shape;215;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2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30"/>
        <p:cNvGrpSpPr/>
        <p:nvPr/>
      </p:nvGrpSpPr>
      <p:grpSpPr>
        <a:xfrm>
          <a:off x="0" y="0"/>
          <a:ext cx="0" cy="0"/>
          <a:chOff x="0" y="0"/>
          <a:chExt cx="0" cy="0"/>
        </a:xfrm>
      </p:grpSpPr>
      <p:grpSp>
        <p:nvGrpSpPr>
          <p:cNvPr id="231" name="Google Shape;231;p13"/>
          <p:cNvGrpSpPr/>
          <p:nvPr/>
        </p:nvGrpSpPr>
        <p:grpSpPr>
          <a:xfrm>
            <a:off x="-244" y="24"/>
            <a:ext cx="9144155" cy="5165694"/>
            <a:chOff x="-244" y="24"/>
            <a:chExt cx="9144155" cy="5165694"/>
          </a:xfrm>
        </p:grpSpPr>
        <p:sp>
          <p:nvSpPr>
            <p:cNvPr id="232" name="Google Shape;232;p13"/>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3"/>
          <p:cNvGrpSpPr/>
          <p:nvPr/>
        </p:nvGrpSpPr>
        <p:grpSpPr>
          <a:xfrm>
            <a:off x="303630" y="306525"/>
            <a:ext cx="8536741" cy="4552701"/>
            <a:chOff x="2434200" y="841500"/>
            <a:chExt cx="4622450" cy="3053250"/>
          </a:xfrm>
        </p:grpSpPr>
        <p:sp>
          <p:nvSpPr>
            <p:cNvPr id="235" name="Google Shape;235;p13"/>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8" name="Google Shape;238;p13"/>
          <p:cNvSpPr txBox="1">
            <a:spLocks noGrp="1"/>
          </p:cNvSpPr>
          <p:nvPr>
            <p:ph type="title" idx="2"/>
          </p:nvPr>
        </p:nvSpPr>
        <p:spPr>
          <a:xfrm>
            <a:off x="1872300" y="1585200"/>
            <a:ext cx="2531100" cy="625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39" name="Google Shape;239;p13"/>
          <p:cNvSpPr txBox="1">
            <a:spLocks noGrp="1"/>
          </p:cNvSpPr>
          <p:nvPr>
            <p:ph type="title" idx="3"/>
          </p:nvPr>
        </p:nvSpPr>
        <p:spPr>
          <a:xfrm>
            <a:off x="5616000" y="1570275"/>
            <a:ext cx="2531100" cy="625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40" name="Google Shape;240;p13"/>
          <p:cNvSpPr txBox="1">
            <a:spLocks noGrp="1"/>
          </p:cNvSpPr>
          <p:nvPr>
            <p:ph type="subTitle" idx="1"/>
          </p:nvPr>
        </p:nvSpPr>
        <p:spPr>
          <a:xfrm>
            <a:off x="1872275" y="1982425"/>
            <a:ext cx="2531100" cy="686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241" name="Google Shape;241;p13"/>
          <p:cNvSpPr txBox="1">
            <a:spLocks noGrp="1"/>
          </p:cNvSpPr>
          <p:nvPr>
            <p:ph type="subTitle" idx="4"/>
          </p:nvPr>
        </p:nvSpPr>
        <p:spPr>
          <a:xfrm>
            <a:off x="5616002" y="1968500"/>
            <a:ext cx="25311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242" name="Google Shape;242;p13"/>
          <p:cNvSpPr txBox="1">
            <a:spLocks noGrp="1"/>
          </p:cNvSpPr>
          <p:nvPr>
            <p:ph type="title" idx="5"/>
          </p:nvPr>
        </p:nvSpPr>
        <p:spPr>
          <a:xfrm>
            <a:off x="1872275" y="3094775"/>
            <a:ext cx="2531100" cy="625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43" name="Google Shape;243;p13"/>
          <p:cNvSpPr txBox="1">
            <a:spLocks noGrp="1"/>
          </p:cNvSpPr>
          <p:nvPr>
            <p:ph type="title" idx="6"/>
          </p:nvPr>
        </p:nvSpPr>
        <p:spPr>
          <a:xfrm>
            <a:off x="5616000" y="3094775"/>
            <a:ext cx="2531100" cy="625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44" name="Google Shape;244;p13"/>
          <p:cNvSpPr txBox="1">
            <a:spLocks noGrp="1"/>
          </p:cNvSpPr>
          <p:nvPr>
            <p:ph type="subTitle" idx="7"/>
          </p:nvPr>
        </p:nvSpPr>
        <p:spPr>
          <a:xfrm>
            <a:off x="1872301" y="3491975"/>
            <a:ext cx="25311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245" name="Google Shape;245;p13"/>
          <p:cNvSpPr txBox="1">
            <a:spLocks noGrp="1"/>
          </p:cNvSpPr>
          <p:nvPr>
            <p:ph type="subTitle" idx="8"/>
          </p:nvPr>
        </p:nvSpPr>
        <p:spPr>
          <a:xfrm>
            <a:off x="5616001" y="3491975"/>
            <a:ext cx="2531100" cy="57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246" name="Google Shape;246;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247" name="Google Shape;247;p13"/>
          <p:cNvSpPr txBox="1">
            <a:spLocks noGrp="1"/>
          </p:cNvSpPr>
          <p:nvPr>
            <p:ph type="title" idx="9" hasCustomPrompt="1"/>
          </p:nvPr>
        </p:nvSpPr>
        <p:spPr>
          <a:xfrm>
            <a:off x="943977" y="1585193"/>
            <a:ext cx="775800" cy="775800"/>
          </a:xfrm>
          <a:prstGeom prst="rect">
            <a:avLst/>
          </a:prstGeom>
          <a:solidFill>
            <a:schemeClr val="accent4"/>
          </a:solid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sz="4000">
                <a:solidFill>
                  <a:schemeClr val="accent3"/>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48" name="Google Shape;248;p13"/>
          <p:cNvSpPr txBox="1">
            <a:spLocks noGrp="1"/>
          </p:cNvSpPr>
          <p:nvPr>
            <p:ph type="title" idx="13" hasCustomPrompt="1"/>
          </p:nvPr>
        </p:nvSpPr>
        <p:spPr>
          <a:xfrm>
            <a:off x="943977" y="3094768"/>
            <a:ext cx="775800" cy="775800"/>
          </a:xfrm>
          <a:prstGeom prst="rect">
            <a:avLst/>
          </a:prstGeom>
          <a:solidFill>
            <a:schemeClr val="accent4"/>
          </a:solid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sz="4000">
                <a:solidFill>
                  <a:schemeClr val="accent3"/>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49" name="Google Shape;249;p13"/>
          <p:cNvSpPr txBox="1">
            <a:spLocks noGrp="1"/>
          </p:cNvSpPr>
          <p:nvPr>
            <p:ph type="title" idx="14" hasCustomPrompt="1"/>
          </p:nvPr>
        </p:nvSpPr>
        <p:spPr>
          <a:xfrm>
            <a:off x="4687827" y="1585193"/>
            <a:ext cx="775800" cy="775800"/>
          </a:xfrm>
          <a:prstGeom prst="rect">
            <a:avLst/>
          </a:prstGeom>
          <a:solidFill>
            <a:schemeClr val="accent4"/>
          </a:solid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accent3"/>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50" name="Google Shape;250;p13"/>
          <p:cNvSpPr txBox="1">
            <a:spLocks noGrp="1"/>
          </p:cNvSpPr>
          <p:nvPr>
            <p:ph type="title" idx="15" hasCustomPrompt="1"/>
          </p:nvPr>
        </p:nvSpPr>
        <p:spPr>
          <a:xfrm>
            <a:off x="4687827" y="3094768"/>
            <a:ext cx="775800" cy="775800"/>
          </a:xfrm>
          <a:prstGeom prst="rect">
            <a:avLst/>
          </a:prstGeom>
          <a:solidFill>
            <a:schemeClr val="accent4"/>
          </a:solid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accent3"/>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251" name="Google Shape;251;p13"/>
          <p:cNvGrpSpPr/>
          <p:nvPr/>
        </p:nvGrpSpPr>
        <p:grpSpPr>
          <a:xfrm>
            <a:off x="7843596" y="131343"/>
            <a:ext cx="1177606" cy="869950"/>
            <a:chOff x="887825" y="3946025"/>
            <a:chExt cx="1317675" cy="973425"/>
          </a:xfrm>
        </p:grpSpPr>
        <p:sp>
          <p:nvSpPr>
            <p:cNvPr id="252" name="Google Shape;252;p13"/>
            <p:cNvSpPr/>
            <p:nvPr/>
          </p:nvSpPr>
          <p:spPr>
            <a:xfrm>
              <a:off x="887825" y="3946025"/>
              <a:ext cx="1317675" cy="973425"/>
            </a:xfrm>
            <a:custGeom>
              <a:avLst/>
              <a:gdLst/>
              <a:ahLst/>
              <a:cxnLst/>
              <a:rect l="l" t="t" r="r" b="b"/>
              <a:pathLst>
                <a:path w="52707" h="38937" extrusionOk="0">
                  <a:moveTo>
                    <a:pt x="42898" y="1"/>
                  </a:moveTo>
                  <a:cubicBezTo>
                    <a:pt x="42574" y="1"/>
                    <a:pt x="42244" y="45"/>
                    <a:pt x="41916" y="137"/>
                  </a:cubicBezTo>
                  <a:cubicBezTo>
                    <a:pt x="28755" y="3572"/>
                    <a:pt x="15806" y="7128"/>
                    <a:pt x="3070" y="10715"/>
                  </a:cubicBezTo>
                  <a:cubicBezTo>
                    <a:pt x="1155" y="11262"/>
                    <a:pt x="0" y="13268"/>
                    <a:pt x="547" y="15213"/>
                  </a:cubicBezTo>
                  <a:cubicBezTo>
                    <a:pt x="2432" y="22235"/>
                    <a:pt x="4377" y="29226"/>
                    <a:pt x="6262" y="36247"/>
                  </a:cubicBezTo>
                  <a:cubicBezTo>
                    <a:pt x="6717" y="37865"/>
                    <a:pt x="8181" y="38936"/>
                    <a:pt x="9780" y="38936"/>
                  </a:cubicBezTo>
                  <a:cubicBezTo>
                    <a:pt x="10104" y="38936"/>
                    <a:pt x="10433" y="38892"/>
                    <a:pt x="10760" y="38800"/>
                  </a:cubicBezTo>
                  <a:cubicBezTo>
                    <a:pt x="23375" y="35548"/>
                    <a:pt x="36323" y="31992"/>
                    <a:pt x="49576" y="28192"/>
                  </a:cubicBezTo>
                  <a:cubicBezTo>
                    <a:pt x="51551" y="27675"/>
                    <a:pt x="52706" y="25669"/>
                    <a:pt x="52129" y="23724"/>
                  </a:cubicBezTo>
                  <a:cubicBezTo>
                    <a:pt x="50640" y="16611"/>
                    <a:pt x="48725" y="9590"/>
                    <a:pt x="46384" y="2660"/>
                  </a:cubicBezTo>
                  <a:cubicBezTo>
                    <a:pt x="45955" y="1068"/>
                    <a:pt x="44495" y="1"/>
                    <a:pt x="42898"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3"/>
            <p:cNvSpPr/>
            <p:nvPr/>
          </p:nvSpPr>
          <p:spPr>
            <a:xfrm>
              <a:off x="1947100" y="4445975"/>
              <a:ext cx="157325" cy="158175"/>
            </a:xfrm>
            <a:custGeom>
              <a:avLst/>
              <a:gdLst/>
              <a:ahLst/>
              <a:cxnLst/>
              <a:rect l="l" t="t" r="r" b="b"/>
              <a:pathLst>
                <a:path w="6293" h="6327" extrusionOk="0">
                  <a:moveTo>
                    <a:pt x="2780" y="1"/>
                  </a:moveTo>
                  <a:cubicBezTo>
                    <a:pt x="2515" y="1"/>
                    <a:pt x="2245" y="36"/>
                    <a:pt x="1977" y="109"/>
                  </a:cubicBezTo>
                  <a:cubicBezTo>
                    <a:pt x="1065" y="352"/>
                    <a:pt x="366" y="990"/>
                    <a:pt x="1" y="1750"/>
                  </a:cubicBezTo>
                  <a:cubicBezTo>
                    <a:pt x="639" y="2176"/>
                    <a:pt x="1095" y="2784"/>
                    <a:pt x="1338" y="3574"/>
                  </a:cubicBezTo>
                  <a:cubicBezTo>
                    <a:pt x="1551" y="4334"/>
                    <a:pt x="1430" y="5124"/>
                    <a:pt x="1095" y="5823"/>
                  </a:cubicBezTo>
                  <a:cubicBezTo>
                    <a:pt x="1604" y="6141"/>
                    <a:pt x="2202" y="6326"/>
                    <a:pt x="2827" y="6326"/>
                  </a:cubicBezTo>
                  <a:cubicBezTo>
                    <a:pt x="3098" y="6326"/>
                    <a:pt x="3373" y="6292"/>
                    <a:pt x="3648" y="6218"/>
                  </a:cubicBezTo>
                  <a:cubicBezTo>
                    <a:pt x="5320" y="5762"/>
                    <a:pt x="6293" y="4030"/>
                    <a:pt x="5837" y="2358"/>
                  </a:cubicBezTo>
                  <a:cubicBezTo>
                    <a:pt x="5454" y="955"/>
                    <a:pt x="4171" y="1"/>
                    <a:pt x="2780" y="1"/>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3"/>
            <p:cNvSpPr/>
            <p:nvPr/>
          </p:nvSpPr>
          <p:spPr>
            <a:xfrm>
              <a:off x="1936475" y="4489725"/>
              <a:ext cx="48650" cy="101850"/>
            </a:xfrm>
            <a:custGeom>
              <a:avLst/>
              <a:gdLst/>
              <a:ahLst/>
              <a:cxnLst/>
              <a:rect l="l" t="t" r="r" b="b"/>
              <a:pathLst>
                <a:path w="1946" h="4074" extrusionOk="0">
                  <a:moveTo>
                    <a:pt x="426" y="0"/>
                  </a:moveTo>
                  <a:cubicBezTo>
                    <a:pt x="92" y="669"/>
                    <a:pt x="0" y="1429"/>
                    <a:pt x="183" y="2249"/>
                  </a:cubicBezTo>
                  <a:cubicBezTo>
                    <a:pt x="426" y="3009"/>
                    <a:pt x="882" y="3648"/>
                    <a:pt x="1520" y="4073"/>
                  </a:cubicBezTo>
                  <a:cubicBezTo>
                    <a:pt x="1855" y="3374"/>
                    <a:pt x="1946" y="2614"/>
                    <a:pt x="1763" y="1824"/>
                  </a:cubicBezTo>
                  <a:cubicBezTo>
                    <a:pt x="1520" y="1034"/>
                    <a:pt x="1034" y="426"/>
                    <a:pt x="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a:off x="1016250" y="4560875"/>
              <a:ext cx="52450" cy="73950"/>
            </a:xfrm>
            <a:custGeom>
              <a:avLst/>
              <a:gdLst/>
              <a:ahLst/>
              <a:cxnLst/>
              <a:rect l="l" t="t" r="r" b="b"/>
              <a:pathLst>
                <a:path w="2098" h="2958" extrusionOk="0">
                  <a:moveTo>
                    <a:pt x="1183" y="1"/>
                  </a:moveTo>
                  <a:cubicBezTo>
                    <a:pt x="857" y="1"/>
                    <a:pt x="160" y="228"/>
                    <a:pt x="61" y="376"/>
                  </a:cubicBezTo>
                  <a:cubicBezTo>
                    <a:pt x="0" y="528"/>
                    <a:pt x="639" y="2838"/>
                    <a:pt x="760" y="2929"/>
                  </a:cubicBezTo>
                  <a:cubicBezTo>
                    <a:pt x="784" y="2949"/>
                    <a:pt x="831" y="2957"/>
                    <a:pt x="892" y="2957"/>
                  </a:cubicBezTo>
                  <a:cubicBezTo>
                    <a:pt x="1210" y="2957"/>
                    <a:pt x="1930" y="2723"/>
                    <a:pt x="2006" y="2595"/>
                  </a:cubicBezTo>
                  <a:cubicBezTo>
                    <a:pt x="2098" y="2473"/>
                    <a:pt x="1429" y="163"/>
                    <a:pt x="1338" y="42"/>
                  </a:cubicBezTo>
                  <a:cubicBezTo>
                    <a:pt x="1315" y="13"/>
                    <a:pt x="1259" y="1"/>
                    <a:pt x="1183"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3"/>
            <p:cNvSpPr/>
            <p:nvPr/>
          </p:nvSpPr>
          <p:spPr>
            <a:xfrm>
              <a:off x="1069425" y="4546000"/>
              <a:ext cx="52475" cy="73625"/>
            </a:xfrm>
            <a:custGeom>
              <a:avLst/>
              <a:gdLst/>
              <a:ahLst/>
              <a:cxnLst/>
              <a:rect l="l" t="t" r="r" b="b"/>
              <a:pathLst>
                <a:path w="2099" h="2945" extrusionOk="0">
                  <a:moveTo>
                    <a:pt x="1215" y="1"/>
                  </a:moveTo>
                  <a:cubicBezTo>
                    <a:pt x="901" y="1"/>
                    <a:pt x="138" y="236"/>
                    <a:pt x="62" y="363"/>
                  </a:cubicBezTo>
                  <a:cubicBezTo>
                    <a:pt x="1" y="515"/>
                    <a:pt x="639" y="2825"/>
                    <a:pt x="761" y="2916"/>
                  </a:cubicBezTo>
                  <a:cubicBezTo>
                    <a:pt x="785" y="2936"/>
                    <a:pt x="832" y="2944"/>
                    <a:pt x="894" y="2944"/>
                  </a:cubicBezTo>
                  <a:cubicBezTo>
                    <a:pt x="1219" y="2944"/>
                    <a:pt x="1956" y="2710"/>
                    <a:pt x="2007" y="2582"/>
                  </a:cubicBezTo>
                  <a:cubicBezTo>
                    <a:pt x="2098" y="2461"/>
                    <a:pt x="1429" y="150"/>
                    <a:pt x="1338" y="29"/>
                  </a:cubicBezTo>
                  <a:cubicBezTo>
                    <a:pt x="1319" y="9"/>
                    <a:pt x="1275" y="1"/>
                    <a:pt x="1215"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a:off x="1122625" y="4531575"/>
              <a:ext cx="52450" cy="73600"/>
            </a:xfrm>
            <a:custGeom>
              <a:avLst/>
              <a:gdLst/>
              <a:ahLst/>
              <a:cxnLst/>
              <a:rect l="l" t="t" r="r" b="b"/>
              <a:pathLst>
                <a:path w="2098" h="2944" extrusionOk="0">
                  <a:moveTo>
                    <a:pt x="1204" y="0"/>
                  </a:moveTo>
                  <a:cubicBezTo>
                    <a:pt x="879" y="0"/>
                    <a:pt x="138" y="235"/>
                    <a:pt x="61" y="363"/>
                  </a:cubicBezTo>
                  <a:cubicBezTo>
                    <a:pt x="1" y="515"/>
                    <a:pt x="639" y="2855"/>
                    <a:pt x="760" y="2916"/>
                  </a:cubicBezTo>
                  <a:cubicBezTo>
                    <a:pt x="785" y="2935"/>
                    <a:pt x="831" y="2944"/>
                    <a:pt x="892" y="2944"/>
                  </a:cubicBezTo>
                  <a:cubicBezTo>
                    <a:pt x="1211" y="2944"/>
                    <a:pt x="1930" y="2709"/>
                    <a:pt x="2007" y="2582"/>
                  </a:cubicBezTo>
                  <a:cubicBezTo>
                    <a:pt x="2098" y="2460"/>
                    <a:pt x="1429" y="150"/>
                    <a:pt x="1338" y="28"/>
                  </a:cubicBezTo>
                  <a:cubicBezTo>
                    <a:pt x="1314" y="9"/>
                    <a:pt x="1267" y="0"/>
                    <a:pt x="1204"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3"/>
            <p:cNvSpPr/>
            <p:nvPr/>
          </p:nvSpPr>
          <p:spPr>
            <a:xfrm>
              <a:off x="1175825" y="4517425"/>
              <a:ext cx="52450" cy="73325"/>
            </a:xfrm>
            <a:custGeom>
              <a:avLst/>
              <a:gdLst/>
              <a:ahLst/>
              <a:cxnLst/>
              <a:rect l="l" t="t" r="r" b="b"/>
              <a:pathLst>
                <a:path w="2098" h="2933" extrusionOk="0">
                  <a:moveTo>
                    <a:pt x="1241" y="0"/>
                  </a:moveTo>
                  <a:cubicBezTo>
                    <a:pt x="939" y="0"/>
                    <a:pt x="141" y="249"/>
                    <a:pt x="61" y="382"/>
                  </a:cubicBezTo>
                  <a:cubicBezTo>
                    <a:pt x="0" y="534"/>
                    <a:pt x="639" y="2844"/>
                    <a:pt x="760" y="2904"/>
                  </a:cubicBezTo>
                  <a:cubicBezTo>
                    <a:pt x="785" y="2924"/>
                    <a:pt x="832" y="2932"/>
                    <a:pt x="894" y="2932"/>
                  </a:cubicBezTo>
                  <a:cubicBezTo>
                    <a:pt x="1218" y="2932"/>
                    <a:pt x="1955" y="2698"/>
                    <a:pt x="2006" y="2570"/>
                  </a:cubicBezTo>
                  <a:cubicBezTo>
                    <a:pt x="2098" y="2448"/>
                    <a:pt x="1429" y="138"/>
                    <a:pt x="1338" y="17"/>
                  </a:cubicBezTo>
                  <a:cubicBezTo>
                    <a:pt x="1318" y="5"/>
                    <a:pt x="1285" y="0"/>
                    <a:pt x="1241"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1300450" y="4483225"/>
              <a:ext cx="51700" cy="73325"/>
            </a:xfrm>
            <a:custGeom>
              <a:avLst/>
              <a:gdLst/>
              <a:ahLst/>
              <a:cxnLst/>
              <a:rect l="l" t="t" r="r" b="b"/>
              <a:pathLst>
                <a:path w="2068" h="2933" extrusionOk="0">
                  <a:moveTo>
                    <a:pt x="1230" y="0"/>
                  </a:moveTo>
                  <a:cubicBezTo>
                    <a:pt x="963" y="0"/>
                    <a:pt x="141" y="249"/>
                    <a:pt x="61" y="382"/>
                  </a:cubicBezTo>
                  <a:cubicBezTo>
                    <a:pt x="0" y="503"/>
                    <a:pt x="639" y="2844"/>
                    <a:pt x="760" y="2905"/>
                  </a:cubicBezTo>
                  <a:cubicBezTo>
                    <a:pt x="784" y="2924"/>
                    <a:pt x="831" y="2933"/>
                    <a:pt x="892" y="2933"/>
                  </a:cubicBezTo>
                  <a:cubicBezTo>
                    <a:pt x="1210" y="2933"/>
                    <a:pt x="1930" y="2698"/>
                    <a:pt x="2006" y="2570"/>
                  </a:cubicBezTo>
                  <a:cubicBezTo>
                    <a:pt x="2067" y="2449"/>
                    <a:pt x="1429" y="139"/>
                    <a:pt x="1307" y="17"/>
                  </a:cubicBezTo>
                  <a:cubicBezTo>
                    <a:pt x="1296" y="6"/>
                    <a:pt x="1269" y="0"/>
                    <a:pt x="1230"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1353625" y="4468925"/>
              <a:ext cx="51700" cy="73675"/>
            </a:xfrm>
            <a:custGeom>
              <a:avLst/>
              <a:gdLst/>
              <a:ahLst/>
              <a:cxnLst/>
              <a:rect l="l" t="t" r="r" b="b"/>
              <a:pathLst>
                <a:path w="2068" h="2947" extrusionOk="0">
                  <a:moveTo>
                    <a:pt x="1142" y="1"/>
                  </a:moveTo>
                  <a:cubicBezTo>
                    <a:pt x="809" y="1"/>
                    <a:pt x="136" y="228"/>
                    <a:pt x="62" y="376"/>
                  </a:cubicBezTo>
                  <a:cubicBezTo>
                    <a:pt x="1" y="528"/>
                    <a:pt x="639" y="2838"/>
                    <a:pt x="761" y="2929"/>
                  </a:cubicBezTo>
                  <a:cubicBezTo>
                    <a:pt x="780" y="2941"/>
                    <a:pt x="813" y="2946"/>
                    <a:pt x="856" y="2946"/>
                  </a:cubicBezTo>
                  <a:cubicBezTo>
                    <a:pt x="1152" y="2946"/>
                    <a:pt x="1927" y="2698"/>
                    <a:pt x="2007" y="2565"/>
                  </a:cubicBezTo>
                  <a:cubicBezTo>
                    <a:pt x="2068" y="2474"/>
                    <a:pt x="1429" y="133"/>
                    <a:pt x="1308" y="42"/>
                  </a:cubicBezTo>
                  <a:cubicBezTo>
                    <a:pt x="1279" y="13"/>
                    <a:pt x="1220" y="1"/>
                    <a:pt x="1142"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1405300" y="4454500"/>
              <a:ext cx="52475" cy="73950"/>
            </a:xfrm>
            <a:custGeom>
              <a:avLst/>
              <a:gdLst/>
              <a:ahLst/>
              <a:cxnLst/>
              <a:rect l="l" t="t" r="r" b="b"/>
              <a:pathLst>
                <a:path w="2099" h="2958" extrusionOk="0">
                  <a:moveTo>
                    <a:pt x="1181" y="0"/>
                  </a:moveTo>
                  <a:cubicBezTo>
                    <a:pt x="850" y="0"/>
                    <a:pt x="141" y="228"/>
                    <a:pt x="92" y="376"/>
                  </a:cubicBezTo>
                  <a:cubicBezTo>
                    <a:pt x="1" y="528"/>
                    <a:pt x="670" y="2838"/>
                    <a:pt x="761" y="2929"/>
                  </a:cubicBezTo>
                  <a:cubicBezTo>
                    <a:pt x="785" y="2948"/>
                    <a:pt x="832" y="2957"/>
                    <a:pt x="894" y="2957"/>
                  </a:cubicBezTo>
                  <a:cubicBezTo>
                    <a:pt x="1219" y="2957"/>
                    <a:pt x="1956" y="2722"/>
                    <a:pt x="2007" y="2595"/>
                  </a:cubicBezTo>
                  <a:cubicBezTo>
                    <a:pt x="2098" y="2473"/>
                    <a:pt x="1460" y="163"/>
                    <a:pt x="1338" y="41"/>
                  </a:cubicBezTo>
                  <a:cubicBezTo>
                    <a:pt x="1315" y="13"/>
                    <a:pt x="1258" y="0"/>
                    <a:pt x="1181"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1458500" y="4439625"/>
              <a:ext cx="52450" cy="73325"/>
            </a:xfrm>
            <a:custGeom>
              <a:avLst/>
              <a:gdLst/>
              <a:ahLst/>
              <a:cxnLst/>
              <a:rect l="l" t="t" r="r" b="b"/>
              <a:pathLst>
                <a:path w="2098" h="2933" extrusionOk="0">
                  <a:moveTo>
                    <a:pt x="1205" y="0"/>
                  </a:moveTo>
                  <a:cubicBezTo>
                    <a:pt x="880" y="0"/>
                    <a:pt x="143" y="235"/>
                    <a:pt x="92" y="363"/>
                  </a:cubicBezTo>
                  <a:cubicBezTo>
                    <a:pt x="1" y="515"/>
                    <a:pt x="639" y="2825"/>
                    <a:pt x="760" y="2916"/>
                  </a:cubicBezTo>
                  <a:cubicBezTo>
                    <a:pt x="780" y="2928"/>
                    <a:pt x="813" y="2933"/>
                    <a:pt x="857" y="2933"/>
                  </a:cubicBezTo>
                  <a:cubicBezTo>
                    <a:pt x="1160" y="2933"/>
                    <a:pt x="1957" y="2688"/>
                    <a:pt x="2037" y="2582"/>
                  </a:cubicBezTo>
                  <a:cubicBezTo>
                    <a:pt x="2098" y="2460"/>
                    <a:pt x="1490" y="180"/>
                    <a:pt x="1338" y="28"/>
                  </a:cubicBezTo>
                  <a:cubicBezTo>
                    <a:pt x="1314" y="9"/>
                    <a:pt x="1267" y="0"/>
                    <a:pt x="1205"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1689500" y="4376825"/>
              <a:ext cx="52475" cy="73350"/>
            </a:xfrm>
            <a:custGeom>
              <a:avLst/>
              <a:gdLst/>
              <a:ahLst/>
              <a:cxnLst/>
              <a:rect l="l" t="t" r="r" b="b"/>
              <a:pathLst>
                <a:path w="2099" h="2934" extrusionOk="0">
                  <a:moveTo>
                    <a:pt x="1251" y="1"/>
                  </a:moveTo>
                  <a:cubicBezTo>
                    <a:pt x="964" y="1"/>
                    <a:pt x="145" y="250"/>
                    <a:pt x="92" y="382"/>
                  </a:cubicBezTo>
                  <a:cubicBezTo>
                    <a:pt x="1" y="534"/>
                    <a:pt x="639" y="2844"/>
                    <a:pt x="761" y="2905"/>
                  </a:cubicBezTo>
                  <a:cubicBezTo>
                    <a:pt x="785" y="2925"/>
                    <a:pt x="832" y="2933"/>
                    <a:pt x="894" y="2933"/>
                  </a:cubicBezTo>
                  <a:cubicBezTo>
                    <a:pt x="1219" y="2933"/>
                    <a:pt x="1956" y="2699"/>
                    <a:pt x="2007" y="2571"/>
                  </a:cubicBezTo>
                  <a:cubicBezTo>
                    <a:pt x="2098" y="2449"/>
                    <a:pt x="1460" y="139"/>
                    <a:pt x="1338" y="18"/>
                  </a:cubicBezTo>
                  <a:cubicBezTo>
                    <a:pt x="1323" y="6"/>
                    <a:pt x="1292" y="1"/>
                    <a:pt x="1251"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1742700" y="4362875"/>
              <a:ext cx="52450" cy="73325"/>
            </a:xfrm>
            <a:custGeom>
              <a:avLst/>
              <a:gdLst/>
              <a:ahLst/>
              <a:cxnLst/>
              <a:rect l="l" t="t" r="r" b="b"/>
              <a:pathLst>
                <a:path w="2098" h="2933" extrusionOk="0">
                  <a:moveTo>
                    <a:pt x="1205" y="0"/>
                  </a:moveTo>
                  <a:cubicBezTo>
                    <a:pt x="880" y="0"/>
                    <a:pt x="143" y="235"/>
                    <a:pt x="92" y="363"/>
                  </a:cubicBezTo>
                  <a:cubicBezTo>
                    <a:pt x="0" y="515"/>
                    <a:pt x="639" y="2825"/>
                    <a:pt x="760" y="2916"/>
                  </a:cubicBezTo>
                  <a:cubicBezTo>
                    <a:pt x="780" y="2928"/>
                    <a:pt x="813" y="2933"/>
                    <a:pt x="857" y="2933"/>
                  </a:cubicBezTo>
                  <a:cubicBezTo>
                    <a:pt x="1158" y="2933"/>
                    <a:pt x="1954" y="2684"/>
                    <a:pt x="2007" y="2551"/>
                  </a:cubicBezTo>
                  <a:cubicBezTo>
                    <a:pt x="2098" y="2399"/>
                    <a:pt x="1429" y="120"/>
                    <a:pt x="1338" y="29"/>
                  </a:cubicBezTo>
                  <a:cubicBezTo>
                    <a:pt x="1314" y="9"/>
                    <a:pt x="1267" y="0"/>
                    <a:pt x="1205"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1867325" y="4328425"/>
              <a:ext cx="52450" cy="73600"/>
            </a:xfrm>
            <a:custGeom>
              <a:avLst/>
              <a:gdLst/>
              <a:ahLst/>
              <a:cxnLst/>
              <a:rect l="l" t="t" r="r" b="b"/>
              <a:pathLst>
                <a:path w="2098" h="2944" extrusionOk="0">
                  <a:moveTo>
                    <a:pt x="1196" y="0"/>
                  </a:moveTo>
                  <a:cubicBezTo>
                    <a:pt x="877" y="0"/>
                    <a:pt x="161" y="248"/>
                    <a:pt x="61" y="373"/>
                  </a:cubicBezTo>
                  <a:cubicBezTo>
                    <a:pt x="0" y="525"/>
                    <a:pt x="639" y="2835"/>
                    <a:pt x="760" y="2926"/>
                  </a:cubicBezTo>
                  <a:cubicBezTo>
                    <a:pt x="780" y="2938"/>
                    <a:pt x="813" y="2943"/>
                    <a:pt x="856" y="2943"/>
                  </a:cubicBezTo>
                  <a:cubicBezTo>
                    <a:pt x="1158" y="2943"/>
                    <a:pt x="1953" y="2694"/>
                    <a:pt x="2007" y="2562"/>
                  </a:cubicBezTo>
                  <a:cubicBezTo>
                    <a:pt x="2098" y="2470"/>
                    <a:pt x="1429" y="130"/>
                    <a:pt x="1338" y="39"/>
                  </a:cubicBezTo>
                  <a:cubicBezTo>
                    <a:pt x="1316" y="12"/>
                    <a:pt x="1266" y="0"/>
                    <a:pt x="1196"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1920525" y="4313925"/>
              <a:ext cx="52450" cy="73925"/>
            </a:xfrm>
            <a:custGeom>
              <a:avLst/>
              <a:gdLst/>
              <a:ahLst/>
              <a:cxnLst/>
              <a:rect l="l" t="t" r="r" b="b"/>
              <a:pathLst>
                <a:path w="2098" h="2957" extrusionOk="0">
                  <a:moveTo>
                    <a:pt x="1180" y="0"/>
                  </a:moveTo>
                  <a:cubicBezTo>
                    <a:pt x="848" y="0"/>
                    <a:pt x="135" y="228"/>
                    <a:pt x="61" y="376"/>
                  </a:cubicBezTo>
                  <a:cubicBezTo>
                    <a:pt x="0" y="528"/>
                    <a:pt x="638" y="2838"/>
                    <a:pt x="760" y="2929"/>
                  </a:cubicBezTo>
                  <a:cubicBezTo>
                    <a:pt x="784" y="2948"/>
                    <a:pt x="831" y="2957"/>
                    <a:pt x="893" y="2957"/>
                  </a:cubicBezTo>
                  <a:cubicBezTo>
                    <a:pt x="1218" y="2957"/>
                    <a:pt x="1955" y="2722"/>
                    <a:pt x="2006" y="2594"/>
                  </a:cubicBezTo>
                  <a:cubicBezTo>
                    <a:pt x="2097" y="2473"/>
                    <a:pt x="1429" y="163"/>
                    <a:pt x="1338" y="41"/>
                  </a:cubicBezTo>
                  <a:cubicBezTo>
                    <a:pt x="1314" y="12"/>
                    <a:pt x="1258" y="0"/>
                    <a:pt x="1180"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1972950" y="4299475"/>
              <a:ext cx="51700" cy="73950"/>
            </a:xfrm>
            <a:custGeom>
              <a:avLst/>
              <a:gdLst/>
              <a:ahLst/>
              <a:cxnLst/>
              <a:rect l="l" t="t" r="r" b="b"/>
              <a:pathLst>
                <a:path w="2068" h="2958" extrusionOk="0">
                  <a:moveTo>
                    <a:pt x="1167" y="0"/>
                  </a:moveTo>
                  <a:cubicBezTo>
                    <a:pt x="857" y="0"/>
                    <a:pt x="160" y="228"/>
                    <a:pt x="61" y="376"/>
                  </a:cubicBezTo>
                  <a:cubicBezTo>
                    <a:pt x="0" y="528"/>
                    <a:pt x="639" y="2868"/>
                    <a:pt x="760" y="2929"/>
                  </a:cubicBezTo>
                  <a:cubicBezTo>
                    <a:pt x="785" y="2949"/>
                    <a:pt x="831" y="2957"/>
                    <a:pt x="892" y="2957"/>
                  </a:cubicBezTo>
                  <a:cubicBezTo>
                    <a:pt x="1210" y="2957"/>
                    <a:pt x="1930" y="2723"/>
                    <a:pt x="2007" y="2595"/>
                  </a:cubicBezTo>
                  <a:cubicBezTo>
                    <a:pt x="2067" y="2473"/>
                    <a:pt x="1429" y="163"/>
                    <a:pt x="1307" y="42"/>
                  </a:cubicBezTo>
                  <a:cubicBezTo>
                    <a:pt x="1290" y="13"/>
                    <a:pt x="1239" y="0"/>
                    <a:pt x="1167"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p:nvPr/>
          </p:nvSpPr>
          <p:spPr>
            <a:xfrm>
              <a:off x="2026150" y="4284600"/>
              <a:ext cx="53200" cy="73625"/>
            </a:xfrm>
            <a:custGeom>
              <a:avLst/>
              <a:gdLst/>
              <a:ahLst/>
              <a:cxnLst/>
              <a:rect l="l" t="t" r="r" b="b"/>
              <a:pathLst>
                <a:path w="2128" h="2945" extrusionOk="0">
                  <a:moveTo>
                    <a:pt x="1176" y="1"/>
                  </a:moveTo>
                  <a:cubicBezTo>
                    <a:pt x="857" y="1"/>
                    <a:pt x="137" y="236"/>
                    <a:pt x="61" y="363"/>
                  </a:cubicBezTo>
                  <a:cubicBezTo>
                    <a:pt x="0" y="515"/>
                    <a:pt x="638" y="2856"/>
                    <a:pt x="760" y="2916"/>
                  </a:cubicBezTo>
                  <a:cubicBezTo>
                    <a:pt x="784" y="2936"/>
                    <a:pt x="831" y="2944"/>
                    <a:pt x="891" y="2944"/>
                  </a:cubicBezTo>
                  <a:cubicBezTo>
                    <a:pt x="1210" y="2944"/>
                    <a:pt x="1930" y="2710"/>
                    <a:pt x="2006" y="2582"/>
                  </a:cubicBezTo>
                  <a:cubicBezTo>
                    <a:pt x="2128" y="2460"/>
                    <a:pt x="1459" y="181"/>
                    <a:pt x="1307" y="29"/>
                  </a:cubicBezTo>
                  <a:cubicBezTo>
                    <a:pt x="1283" y="9"/>
                    <a:pt x="1237" y="1"/>
                    <a:pt x="1176"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3"/>
            <p:cNvSpPr/>
            <p:nvPr/>
          </p:nvSpPr>
          <p:spPr>
            <a:xfrm>
              <a:off x="965325" y="4210375"/>
              <a:ext cx="323750" cy="172225"/>
            </a:xfrm>
            <a:custGeom>
              <a:avLst/>
              <a:gdLst/>
              <a:ahLst/>
              <a:cxnLst/>
              <a:rect l="l" t="t" r="r" b="b"/>
              <a:pathLst>
                <a:path w="12950" h="6889" extrusionOk="0">
                  <a:moveTo>
                    <a:pt x="10457" y="353"/>
                  </a:moveTo>
                  <a:cubicBezTo>
                    <a:pt x="11338" y="353"/>
                    <a:pt x="12129" y="961"/>
                    <a:pt x="12402" y="1812"/>
                  </a:cubicBezTo>
                  <a:cubicBezTo>
                    <a:pt x="12554" y="2359"/>
                    <a:pt x="12493" y="2876"/>
                    <a:pt x="12220" y="3332"/>
                  </a:cubicBezTo>
                  <a:cubicBezTo>
                    <a:pt x="11946" y="3849"/>
                    <a:pt x="11521" y="4153"/>
                    <a:pt x="11004" y="4305"/>
                  </a:cubicBezTo>
                  <a:lnTo>
                    <a:pt x="3162" y="6432"/>
                  </a:lnTo>
                  <a:cubicBezTo>
                    <a:pt x="3004" y="6468"/>
                    <a:pt x="2846" y="6486"/>
                    <a:pt x="2690" y="6486"/>
                  </a:cubicBezTo>
                  <a:cubicBezTo>
                    <a:pt x="1792" y="6486"/>
                    <a:pt x="959" y="5910"/>
                    <a:pt x="700" y="5004"/>
                  </a:cubicBezTo>
                  <a:cubicBezTo>
                    <a:pt x="426" y="3940"/>
                    <a:pt x="1034" y="2846"/>
                    <a:pt x="2098" y="2542"/>
                  </a:cubicBezTo>
                  <a:lnTo>
                    <a:pt x="9940" y="414"/>
                  </a:lnTo>
                  <a:cubicBezTo>
                    <a:pt x="10122" y="384"/>
                    <a:pt x="10274" y="353"/>
                    <a:pt x="10457" y="353"/>
                  </a:cubicBezTo>
                  <a:close/>
                  <a:moveTo>
                    <a:pt x="10460" y="1"/>
                  </a:moveTo>
                  <a:cubicBezTo>
                    <a:pt x="10258" y="1"/>
                    <a:pt x="10053" y="26"/>
                    <a:pt x="9849" y="80"/>
                  </a:cubicBezTo>
                  <a:lnTo>
                    <a:pt x="2037" y="2208"/>
                  </a:lnTo>
                  <a:cubicBezTo>
                    <a:pt x="761" y="2542"/>
                    <a:pt x="1" y="3879"/>
                    <a:pt x="365" y="5125"/>
                  </a:cubicBezTo>
                  <a:cubicBezTo>
                    <a:pt x="639" y="6189"/>
                    <a:pt x="1612" y="6888"/>
                    <a:pt x="2645" y="6888"/>
                  </a:cubicBezTo>
                  <a:cubicBezTo>
                    <a:pt x="2827" y="6888"/>
                    <a:pt x="3010" y="6828"/>
                    <a:pt x="3283" y="6767"/>
                  </a:cubicBezTo>
                  <a:lnTo>
                    <a:pt x="11126" y="4639"/>
                  </a:lnTo>
                  <a:cubicBezTo>
                    <a:pt x="11733" y="4487"/>
                    <a:pt x="12250" y="4092"/>
                    <a:pt x="12554" y="3515"/>
                  </a:cubicBezTo>
                  <a:cubicBezTo>
                    <a:pt x="12858" y="2998"/>
                    <a:pt x="12949" y="2359"/>
                    <a:pt x="12797" y="1752"/>
                  </a:cubicBezTo>
                  <a:cubicBezTo>
                    <a:pt x="12491" y="705"/>
                    <a:pt x="11519" y="1"/>
                    <a:pt x="10460"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13"/>
          <p:cNvGrpSpPr/>
          <p:nvPr/>
        </p:nvGrpSpPr>
        <p:grpSpPr>
          <a:xfrm>
            <a:off x="36037" y="4083290"/>
            <a:ext cx="1177569" cy="973387"/>
            <a:chOff x="390850" y="3207100"/>
            <a:chExt cx="1354150" cy="1119350"/>
          </a:xfrm>
        </p:grpSpPr>
        <p:sp>
          <p:nvSpPr>
            <p:cNvPr id="271" name="Google Shape;271;p13"/>
            <p:cNvSpPr/>
            <p:nvPr/>
          </p:nvSpPr>
          <p:spPr>
            <a:xfrm>
              <a:off x="390850" y="3207100"/>
              <a:ext cx="1354150" cy="1119350"/>
            </a:xfrm>
            <a:custGeom>
              <a:avLst/>
              <a:gdLst/>
              <a:ahLst/>
              <a:cxnLst/>
              <a:rect l="l" t="t" r="r" b="b"/>
              <a:pathLst>
                <a:path w="54166" h="44774" extrusionOk="0">
                  <a:moveTo>
                    <a:pt x="13913" y="0"/>
                  </a:moveTo>
                  <a:cubicBezTo>
                    <a:pt x="12570" y="0"/>
                    <a:pt x="11285" y="743"/>
                    <a:pt x="10639" y="2034"/>
                  </a:cubicBezTo>
                  <a:cubicBezTo>
                    <a:pt x="7052" y="8326"/>
                    <a:pt x="3800" y="14831"/>
                    <a:pt x="912" y="21548"/>
                  </a:cubicBezTo>
                  <a:cubicBezTo>
                    <a:pt x="1" y="23372"/>
                    <a:pt x="730" y="25530"/>
                    <a:pt x="2554" y="26442"/>
                  </a:cubicBezTo>
                  <a:cubicBezTo>
                    <a:pt x="14712" y="32612"/>
                    <a:pt x="26718" y="38600"/>
                    <a:pt x="38603" y="44375"/>
                  </a:cubicBezTo>
                  <a:cubicBezTo>
                    <a:pt x="39143" y="44645"/>
                    <a:pt x="39716" y="44774"/>
                    <a:pt x="40277" y="44774"/>
                  </a:cubicBezTo>
                  <a:cubicBezTo>
                    <a:pt x="41612" y="44774"/>
                    <a:pt x="42885" y="44047"/>
                    <a:pt x="43527" y="42764"/>
                  </a:cubicBezTo>
                  <a:cubicBezTo>
                    <a:pt x="46749" y="36259"/>
                    <a:pt x="50001" y="29724"/>
                    <a:pt x="53254" y="23220"/>
                  </a:cubicBezTo>
                  <a:cubicBezTo>
                    <a:pt x="54166" y="21396"/>
                    <a:pt x="53436" y="19238"/>
                    <a:pt x="51612" y="18326"/>
                  </a:cubicBezTo>
                  <a:cubicBezTo>
                    <a:pt x="39971" y="12368"/>
                    <a:pt x="27965" y="6381"/>
                    <a:pt x="15563" y="393"/>
                  </a:cubicBezTo>
                  <a:cubicBezTo>
                    <a:pt x="15031" y="126"/>
                    <a:pt x="14467" y="0"/>
                    <a:pt x="13913" y="0"/>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445575" y="3527700"/>
              <a:ext cx="1140600" cy="680125"/>
            </a:xfrm>
            <a:custGeom>
              <a:avLst/>
              <a:gdLst/>
              <a:ahLst/>
              <a:cxnLst/>
              <a:rect l="l" t="t" r="r" b="b"/>
              <a:pathLst>
                <a:path w="45624" h="27205" extrusionOk="0">
                  <a:moveTo>
                    <a:pt x="2766" y="0"/>
                  </a:moveTo>
                  <a:cubicBezTo>
                    <a:pt x="1824" y="1976"/>
                    <a:pt x="851" y="3952"/>
                    <a:pt x="0" y="5928"/>
                  </a:cubicBezTo>
                  <a:lnTo>
                    <a:pt x="42706" y="27204"/>
                  </a:lnTo>
                  <a:lnTo>
                    <a:pt x="45624" y="21338"/>
                  </a:lnTo>
                  <a:lnTo>
                    <a:pt x="2766"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1423550" y="3646900"/>
              <a:ext cx="208225" cy="145275"/>
            </a:xfrm>
            <a:custGeom>
              <a:avLst/>
              <a:gdLst/>
              <a:ahLst/>
              <a:cxnLst/>
              <a:rect l="l" t="t" r="r" b="b"/>
              <a:pathLst>
                <a:path w="8329" h="5811" extrusionOk="0">
                  <a:moveTo>
                    <a:pt x="2128" y="339"/>
                  </a:moveTo>
                  <a:cubicBezTo>
                    <a:pt x="2371" y="339"/>
                    <a:pt x="2584" y="430"/>
                    <a:pt x="2766" y="491"/>
                  </a:cubicBezTo>
                  <a:lnTo>
                    <a:pt x="6991" y="2588"/>
                  </a:lnTo>
                  <a:cubicBezTo>
                    <a:pt x="7356" y="2771"/>
                    <a:pt x="7630" y="3074"/>
                    <a:pt x="7751" y="3470"/>
                  </a:cubicBezTo>
                  <a:cubicBezTo>
                    <a:pt x="7873" y="3834"/>
                    <a:pt x="7873" y="4260"/>
                    <a:pt x="7690" y="4594"/>
                  </a:cubicBezTo>
                  <a:cubicBezTo>
                    <a:pt x="7478" y="4989"/>
                    <a:pt x="7174" y="5263"/>
                    <a:pt x="6809" y="5354"/>
                  </a:cubicBezTo>
                  <a:cubicBezTo>
                    <a:pt x="6631" y="5409"/>
                    <a:pt x="6454" y="5439"/>
                    <a:pt x="6279" y="5439"/>
                  </a:cubicBezTo>
                  <a:cubicBezTo>
                    <a:pt x="6065" y="5439"/>
                    <a:pt x="5855" y="5394"/>
                    <a:pt x="5654" y="5293"/>
                  </a:cubicBezTo>
                  <a:lnTo>
                    <a:pt x="1459" y="3196"/>
                  </a:lnTo>
                  <a:cubicBezTo>
                    <a:pt x="699" y="2831"/>
                    <a:pt x="395" y="1950"/>
                    <a:pt x="760" y="1190"/>
                  </a:cubicBezTo>
                  <a:cubicBezTo>
                    <a:pt x="943" y="795"/>
                    <a:pt x="1247" y="552"/>
                    <a:pt x="1642" y="430"/>
                  </a:cubicBezTo>
                  <a:cubicBezTo>
                    <a:pt x="1824" y="400"/>
                    <a:pt x="1976" y="339"/>
                    <a:pt x="2128" y="339"/>
                  </a:cubicBezTo>
                  <a:close/>
                  <a:moveTo>
                    <a:pt x="2181" y="1"/>
                  </a:moveTo>
                  <a:cubicBezTo>
                    <a:pt x="1976" y="1"/>
                    <a:pt x="1766" y="32"/>
                    <a:pt x="1550" y="96"/>
                  </a:cubicBezTo>
                  <a:cubicBezTo>
                    <a:pt x="1064" y="217"/>
                    <a:pt x="699" y="582"/>
                    <a:pt x="456" y="1038"/>
                  </a:cubicBezTo>
                  <a:cubicBezTo>
                    <a:pt x="0" y="1950"/>
                    <a:pt x="395" y="3074"/>
                    <a:pt x="1307" y="3530"/>
                  </a:cubicBezTo>
                  <a:lnTo>
                    <a:pt x="5502" y="5628"/>
                  </a:lnTo>
                  <a:cubicBezTo>
                    <a:pt x="5775" y="5749"/>
                    <a:pt x="6049" y="5810"/>
                    <a:pt x="6353" y="5810"/>
                  </a:cubicBezTo>
                  <a:cubicBezTo>
                    <a:pt x="6535" y="5810"/>
                    <a:pt x="6718" y="5810"/>
                    <a:pt x="6961" y="5780"/>
                  </a:cubicBezTo>
                  <a:cubicBezTo>
                    <a:pt x="7447" y="5628"/>
                    <a:pt x="7842" y="5293"/>
                    <a:pt x="8055" y="4837"/>
                  </a:cubicBezTo>
                  <a:cubicBezTo>
                    <a:pt x="8298" y="4381"/>
                    <a:pt x="8329" y="3895"/>
                    <a:pt x="8177" y="3378"/>
                  </a:cubicBezTo>
                  <a:cubicBezTo>
                    <a:pt x="8025" y="2892"/>
                    <a:pt x="7690" y="2527"/>
                    <a:pt x="7234" y="2284"/>
                  </a:cubicBezTo>
                  <a:lnTo>
                    <a:pt x="3009" y="187"/>
                  </a:lnTo>
                  <a:cubicBezTo>
                    <a:pt x="2744" y="63"/>
                    <a:pt x="2467" y="1"/>
                    <a:pt x="2181"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469125" y="3753375"/>
              <a:ext cx="182400" cy="98050"/>
            </a:xfrm>
            <a:custGeom>
              <a:avLst/>
              <a:gdLst/>
              <a:ahLst/>
              <a:cxnLst/>
              <a:rect l="l" t="t" r="r" b="b"/>
              <a:pathLst>
                <a:path w="7296" h="3922" extrusionOk="0">
                  <a:moveTo>
                    <a:pt x="152" y="1"/>
                  </a:moveTo>
                  <a:lnTo>
                    <a:pt x="0" y="366"/>
                  </a:lnTo>
                  <a:lnTo>
                    <a:pt x="7143" y="3922"/>
                  </a:lnTo>
                  <a:lnTo>
                    <a:pt x="7295" y="3557"/>
                  </a:lnTo>
                  <a:lnTo>
                    <a:pt x="152"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3"/>
            <p:cNvSpPr/>
            <p:nvPr/>
          </p:nvSpPr>
          <p:spPr>
            <a:xfrm>
              <a:off x="702400" y="3870400"/>
              <a:ext cx="103375" cy="58550"/>
            </a:xfrm>
            <a:custGeom>
              <a:avLst/>
              <a:gdLst/>
              <a:ahLst/>
              <a:cxnLst/>
              <a:rect l="l" t="t" r="r" b="b"/>
              <a:pathLst>
                <a:path w="4135" h="2342" extrusionOk="0">
                  <a:moveTo>
                    <a:pt x="153" y="1"/>
                  </a:moveTo>
                  <a:lnTo>
                    <a:pt x="1" y="366"/>
                  </a:lnTo>
                  <a:lnTo>
                    <a:pt x="3983" y="2341"/>
                  </a:lnTo>
                  <a:lnTo>
                    <a:pt x="4135" y="2007"/>
                  </a:lnTo>
                  <a:lnTo>
                    <a:pt x="153"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3"/>
            <p:cNvSpPr/>
            <p:nvPr/>
          </p:nvSpPr>
          <p:spPr>
            <a:xfrm>
              <a:off x="637825" y="3484375"/>
              <a:ext cx="302450" cy="189250"/>
            </a:xfrm>
            <a:custGeom>
              <a:avLst/>
              <a:gdLst/>
              <a:ahLst/>
              <a:cxnLst/>
              <a:rect l="l" t="t" r="r" b="b"/>
              <a:pathLst>
                <a:path w="12098" h="7570" extrusionOk="0">
                  <a:moveTo>
                    <a:pt x="1216" y="487"/>
                  </a:moveTo>
                  <a:lnTo>
                    <a:pt x="11581" y="5685"/>
                  </a:lnTo>
                  <a:lnTo>
                    <a:pt x="10912" y="7053"/>
                  </a:lnTo>
                  <a:lnTo>
                    <a:pt x="547" y="1885"/>
                  </a:lnTo>
                  <a:lnTo>
                    <a:pt x="1216" y="487"/>
                  </a:lnTo>
                  <a:close/>
                  <a:moveTo>
                    <a:pt x="1034" y="1"/>
                  </a:moveTo>
                  <a:lnTo>
                    <a:pt x="0" y="2068"/>
                  </a:lnTo>
                  <a:lnTo>
                    <a:pt x="11064" y="7569"/>
                  </a:lnTo>
                  <a:lnTo>
                    <a:pt x="12098" y="5533"/>
                  </a:lnTo>
                  <a:lnTo>
                    <a:pt x="1034"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277"/>
        <p:cNvGrpSpPr/>
        <p:nvPr/>
      </p:nvGrpSpPr>
      <p:grpSpPr>
        <a:xfrm>
          <a:off x="0" y="0"/>
          <a:ext cx="0" cy="0"/>
          <a:chOff x="0" y="0"/>
          <a:chExt cx="0" cy="0"/>
        </a:xfrm>
      </p:grpSpPr>
      <p:grpSp>
        <p:nvGrpSpPr>
          <p:cNvPr id="278" name="Google Shape;278;p14"/>
          <p:cNvGrpSpPr/>
          <p:nvPr/>
        </p:nvGrpSpPr>
        <p:grpSpPr>
          <a:xfrm>
            <a:off x="-244" y="24"/>
            <a:ext cx="9144155" cy="5165694"/>
            <a:chOff x="-244" y="24"/>
            <a:chExt cx="9144155" cy="5165694"/>
          </a:xfrm>
        </p:grpSpPr>
        <p:sp>
          <p:nvSpPr>
            <p:cNvPr id="279" name="Google Shape;279;p14"/>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14"/>
          <p:cNvGrpSpPr/>
          <p:nvPr/>
        </p:nvGrpSpPr>
        <p:grpSpPr>
          <a:xfrm>
            <a:off x="303630" y="306525"/>
            <a:ext cx="8536741" cy="4552701"/>
            <a:chOff x="2434200" y="841500"/>
            <a:chExt cx="4622450" cy="3053250"/>
          </a:xfrm>
        </p:grpSpPr>
        <p:sp>
          <p:nvSpPr>
            <p:cNvPr id="282" name="Google Shape;282;p14"/>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4"/>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14"/>
          <p:cNvSpPr txBox="1">
            <a:spLocks noGrp="1"/>
          </p:cNvSpPr>
          <p:nvPr>
            <p:ph type="title"/>
          </p:nvPr>
        </p:nvSpPr>
        <p:spPr>
          <a:xfrm>
            <a:off x="1391750" y="3899438"/>
            <a:ext cx="4550400" cy="404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85" name="Google Shape;285;p14"/>
          <p:cNvSpPr txBox="1">
            <a:spLocks noGrp="1"/>
          </p:cNvSpPr>
          <p:nvPr>
            <p:ph type="subTitle" idx="1"/>
          </p:nvPr>
        </p:nvSpPr>
        <p:spPr>
          <a:xfrm>
            <a:off x="752600" y="2617238"/>
            <a:ext cx="5828700" cy="112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24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sp>
        <p:nvSpPr>
          <p:cNvPr id="286" name="Google Shape;286;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849"/>
        <p:cNvGrpSpPr/>
        <p:nvPr/>
      </p:nvGrpSpPr>
      <p:grpSpPr>
        <a:xfrm>
          <a:off x="0" y="0"/>
          <a:ext cx="0" cy="0"/>
          <a:chOff x="0" y="0"/>
          <a:chExt cx="0" cy="0"/>
        </a:xfrm>
      </p:grpSpPr>
      <p:grpSp>
        <p:nvGrpSpPr>
          <p:cNvPr id="850" name="Google Shape;850;p33"/>
          <p:cNvGrpSpPr/>
          <p:nvPr/>
        </p:nvGrpSpPr>
        <p:grpSpPr>
          <a:xfrm>
            <a:off x="-244" y="24"/>
            <a:ext cx="9144155" cy="5165694"/>
            <a:chOff x="-244" y="24"/>
            <a:chExt cx="9144155" cy="5165694"/>
          </a:xfrm>
        </p:grpSpPr>
        <p:sp>
          <p:nvSpPr>
            <p:cNvPr id="851" name="Google Shape;851;p33"/>
            <p:cNvSpPr/>
            <p:nvPr/>
          </p:nvSpPr>
          <p:spPr>
            <a:xfrm>
              <a:off x="-244" y="24"/>
              <a:ext cx="9144155" cy="4504859"/>
            </a:xfrm>
            <a:custGeom>
              <a:avLst/>
              <a:gdLst/>
              <a:ahLst/>
              <a:cxnLst/>
              <a:rect l="l" t="t" r="r" b="b"/>
              <a:pathLst>
                <a:path w="280948" h="161827" extrusionOk="0">
                  <a:moveTo>
                    <a:pt x="20031" y="366"/>
                  </a:moveTo>
                  <a:lnTo>
                    <a:pt x="20031" y="20579"/>
                  </a:lnTo>
                  <a:lnTo>
                    <a:pt x="395" y="20579"/>
                  </a:lnTo>
                  <a:lnTo>
                    <a:pt x="395" y="366"/>
                  </a:lnTo>
                  <a:close/>
                  <a:moveTo>
                    <a:pt x="40062" y="366"/>
                  </a:moveTo>
                  <a:lnTo>
                    <a:pt x="40062" y="20579"/>
                  </a:lnTo>
                  <a:lnTo>
                    <a:pt x="20426" y="20579"/>
                  </a:lnTo>
                  <a:lnTo>
                    <a:pt x="20426" y="366"/>
                  </a:lnTo>
                  <a:close/>
                  <a:moveTo>
                    <a:pt x="60123" y="366"/>
                  </a:moveTo>
                  <a:lnTo>
                    <a:pt x="60123" y="20579"/>
                  </a:lnTo>
                  <a:lnTo>
                    <a:pt x="40487" y="20579"/>
                  </a:lnTo>
                  <a:lnTo>
                    <a:pt x="40487" y="366"/>
                  </a:lnTo>
                  <a:close/>
                  <a:moveTo>
                    <a:pt x="80154" y="366"/>
                  </a:moveTo>
                  <a:lnTo>
                    <a:pt x="80154" y="20579"/>
                  </a:lnTo>
                  <a:lnTo>
                    <a:pt x="60488" y="20579"/>
                  </a:lnTo>
                  <a:lnTo>
                    <a:pt x="60488" y="366"/>
                  </a:lnTo>
                  <a:close/>
                  <a:moveTo>
                    <a:pt x="100215" y="366"/>
                  </a:moveTo>
                  <a:lnTo>
                    <a:pt x="100215" y="20579"/>
                  </a:lnTo>
                  <a:lnTo>
                    <a:pt x="80549" y="20579"/>
                  </a:lnTo>
                  <a:lnTo>
                    <a:pt x="80549" y="366"/>
                  </a:lnTo>
                  <a:close/>
                  <a:moveTo>
                    <a:pt x="120215" y="366"/>
                  </a:moveTo>
                  <a:lnTo>
                    <a:pt x="120215" y="20579"/>
                  </a:lnTo>
                  <a:lnTo>
                    <a:pt x="100580" y="20579"/>
                  </a:lnTo>
                  <a:lnTo>
                    <a:pt x="100580" y="366"/>
                  </a:lnTo>
                  <a:close/>
                  <a:moveTo>
                    <a:pt x="140246" y="366"/>
                  </a:moveTo>
                  <a:lnTo>
                    <a:pt x="140246" y="20579"/>
                  </a:lnTo>
                  <a:lnTo>
                    <a:pt x="120610" y="20579"/>
                  </a:lnTo>
                  <a:lnTo>
                    <a:pt x="120610" y="366"/>
                  </a:lnTo>
                  <a:close/>
                  <a:moveTo>
                    <a:pt x="160307" y="366"/>
                  </a:moveTo>
                  <a:lnTo>
                    <a:pt x="160307" y="20579"/>
                  </a:lnTo>
                  <a:lnTo>
                    <a:pt x="140671" y="20579"/>
                  </a:lnTo>
                  <a:lnTo>
                    <a:pt x="140671" y="366"/>
                  </a:lnTo>
                  <a:close/>
                  <a:moveTo>
                    <a:pt x="180368" y="366"/>
                  </a:moveTo>
                  <a:lnTo>
                    <a:pt x="180368" y="20579"/>
                  </a:lnTo>
                  <a:lnTo>
                    <a:pt x="160702" y="20579"/>
                  </a:lnTo>
                  <a:lnTo>
                    <a:pt x="160702" y="366"/>
                  </a:lnTo>
                  <a:close/>
                  <a:moveTo>
                    <a:pt x="200399" y="366"/>
                  </a:moveTo>
                  <a:lnTo>
                    <a:pt x="200399" y="20579"/>
                  </a:lnTo>
                  <a:lnTo>
                    <a:pt x="180763" y="20579"/>
                  </a:lnTo>
                  <a:lnTo>
                    <a:pt x="180763" y="366"/>
                  </a:lnTo>
                  <a:close/>
                  <a:moveTo>
                    <a:pt x="220430" y="366"/>
                  </a:moveTo>
                  <a:lnTo>
                    <a:pt x="220430" y="20579"/>
                  </a:lnTo>
                  <a:lnTo>
                    <a:pt x="200764" y="20579"/>
                  </a:lnTo>
                  <a:lnTo>
                    <a:pt x="200764" y="366"/>
                  </a:lnTo>
                  <a:close/>
                  <a:moveTo>
                    <a:pt x="240491" y="366"/>
                  </a:moveTo>
                  <a:lnTo>
                    <a:pt x="240491" y="20579"/>
                  </a:lnTo>
                  <a:lnTo>
                    <a:pt x="220825" y="20579"/>
                  </a:lnTo>
                  <a:lnTo>
                    <a:pt x="220825" y="366"/>
                  </a:lnTo>
                  <a:close/>
                  <a:moveTo>
                    <a:pt x="260552" y="366"/>
                  </a:moveTo>
                  <a:lnTo>
                    <a:pt x="260552" y="20579"/>
                  </a:lnTo>
                  <a:lnTo>
                    <a:pt x="240886" y="20579"/>
                  </a:lnTo>
                  <a:lnTo>
                    <a:pt x="240886" y="366"/>
                  </a:lnTo>
                  <a:close/>
                  <a:moveTo>
                    <a:pt x="280552" y="366"/>
                  </a:moveTo>
                  <a:lnTo>
                    <a:pt x="280552" y="20579"/>
                  </a:lnTo>
                  <a:lnTo>
                    <a:pt x="260917" y="20579"/>
                  </a:lnTo>
                  <a:lnTo>
                    <a:pt x="260917" y="366"/>
                  </a:lnTo>
                  <a:close/>
                  <a:moveTo>
                    <a:pt x="20031" y="20974"/>
                  </a:moveTo>
                  <a:lnTo>
                    <a:pt x="20031" y="41187"/>
                  </a:lnTo>
                  <a:lnTo>
                    <a:pt x="395" y="41187"/>
                  </a:lnTo>
                  <a:lnTo>
                    <a:pt x="395" y="20974"/>
                  </a:lnTo>
                  <a:close/>
                  <a:moveTo>
                    <a:pt x="40062" y="20974"/>
                  </a:moveTo>
                  <a:lnTo>
                    <a:pt x="40062" y="41187"/>
                  </a:lnTo>
                  <a:lnTo>
                    <a:pt x="20426" y="41187"/>
                  </a:lnTo>
                  <a:lnTo>
                    <a:pt x="20426" y="20974"/>
                  </a:lnTo>
                  <a:close/>
                  <a:moveTo>
                    <a:pt x="60123" y="20974"/>
                  </a:moveTo>
                  <a:lnTo>
                    <a:pt x="60123" y="41187"/>
                  </a:lnTo>
                  <a:lnTo>
                    <a:pt x="40487" y="41187"/>
                  </a:lnTo>
                  <a:lnTo>
                    <a:pt x="40487" y="20974"/>
                  </a:lnTo>
                  <a:close/>
                  <a:moveTo>
                    <a:pt x="80154" y="20974"/>
                  </a:moveTo>
                  <a:lnTo>
                    <a:pt x="80154" y="41187"/>
                  </a:lnTo>
                  <a:lnTo>
                    <a:pt x="60488" y="41187"/>
                  </a:lnTo>
                  <a:lnTo>
                    <a:pt x="60488" y="20974"/>
                  </a:lnTo>
                  <a:close/>
                  <a:moveTo>
                    <a:pt x="100215" y="20974"/>
                  </a:moveTo>
                  <a:lnTo>
                    <a:pt x="100215" y="41187"/>
                  </a:lnTo>
                  <a:lnTo>
                    <a:pt x="80549" y="41187"/>
                  </a:lnTo>
                  <a:lnTo>
                    <a:pt x="80549" y="20974"/>
                  </a:lnTo>
                  <a:close/>
                  <a:moveTo>
                    <a:pt x="120215" y="20974"/>
                  </a:moveTo>
                  <a:lnTo>
                    <a:pt x="120215" y="41187"/>
                  </a:lnTo>
                  <a:lnTo>
                    <a:pt x="100580" y="41187"/>
                  </a:lnTo>
                  <a:lnTo>
                    <a:pt x="100580" y="20974"/>
                  </a:lnTo>
                  <a:close/>
                  <a:moveTo>
                    <a:pt x="140246" y="20974"/>
                  </a:moveTo>
                  <a:lnTo>
                    <a:pt x="140246" y="41187"/>
                  </a:lnTo>
                  <a:lnTo>
                    <a:pt x="120610" y="41187"/>
                  </a:lnTo>
                  <a:lnTo>
                    <a:pt x="120610" y="20974"/>
                  </a:lnTo>
                  <a:close/>
                  <a:moveTo>
                    <a:pt x="160307" y="20974"/>
                  </a:moveTo>
                  <a:lnTo>
                    <a:pt x="160307" y="41187"/>
                  </a:lnTo>
                  <a:lnTo>
                    <a:pt x="140671" y="41187"/>
                  </a:lnTo>
                  <a:lnTo>
                    <a:pt x="140671" y="20974"/>
                  </a:lnTo>
                  <a:close/>
                  <a:moveTo>
                    <a:pt x="180368" y="20974"/>
                  </a:moveTo>
                  <a:lnTo>
                    <a:pt x="180368" y="41187"/>
                  </a:lnTo>
                  <a:lnTo>
                    <a:pt x="160702" y="41187"/>
                  </a:lnTo>
                  <a:lnTo>
                    <a:pt x="160702" y="20974"/>
                  </a:lnTo>
                  <a:close/>
                  <a:moveTo>
                    <a:pt x="200399" y="20974"/>
                  </a:moveTo>
                  <a:lnTo>
                    <a:pt x="200399" y="41187"/>
                  </a:lnTo>
                  <a:lnTo>
                    <a:pt x="180763" y="41187"/>
                  </a:lnTo>
                  <a:lnTo>
                    <a:pt x="180763" y="20974"/>
                  </a:lnTo>
                  <a:close/>
                  <a:moveTo>
                    <a:pt x="220430" y="20974"/>
                  </a:moveTo>
                  <a:lnTo>
                    <a:pt x="220430" y="41187"/>
                  </a:lnTo>
                  <a:lnTo>
                    <a:pt x="200764" y="41187"/>
                  </a:lnTo>
                  <a:lnTo>
                    <a:pt x="200764" y="20974"/>
                  </a:lnTo>
                  <a:close/>
                  <a:moveTo>
                    <a:pt x="240491" y="20974"/>
                  </a:moveTo>
                  <a:lnTo>
                    <a:pt x="240491" y="41187"/>
                  </a:lnTo>
                  <a:lnTo>
                    <a:pt x="220825" y="41187"/>
                  </a:lnTo>
                  <a:lnTo>
                    <a:pt x="220825" y="20974"/>
                  </a:lnTo>
                  <a:close/>
                  <a:moveTo>
                    <a:pt x="260552" y="20974"/>
                  </a:moveTo>
                  <a:lnTo>
                    <a:pt x="260552" y="41187"/>
                  </a:lnTo>
                  <a:lnTo>
                    <a:pt x="240886" y="41187"/>
                  </a:lnTo>
                  <a:lnTo>
                    <a:pt x="240886" y="20974"/>
                  </a:lnTo>
                  <a:close/>
                  <a:moveTo>
                    <a:pt x="280552" y="20974"/>
                  </a:moveTo>
                  <a:lnTo>
                    <a:pt x="280552" y="41187"/>
                  </a:lnTo>
                  <a:lnTo>
                    <a:pt x="260917" y="41187"/>
                  </a:lnTo>
                  <a:lnTo>
                    <a:pt x="260917" y="20974"/>
                  </a:lnTo>
                  <a:close/>
                  <a:moveTo>
                    <a:pt x="20031" y="41521"/>
                  </a:moveTo>
                  <a:lnTo>
                    <a:pt x="20031" y="61734"/>
                  </a:lnTo>
                  <a:lnTo>
                    <a:pt x="395" y="61734"/>
                  </a:lnTo>
                  <a:lnTo>
                    <a:pt x="395" y="41521"/>
                  </a:lnTo>
                  <a:close/>
                  <a:moveTo>
                    <a:pt x="40062" y="41521"/>
                  </a:moveTo>
                  <a:lnTo>
                    <a:pt x="40062" y="61734"/>
                  </a:lnTo>
                  <a:lnTo>
                    <a:pt x="20426" y="61734"/>
                  </a:lnTo>
                  <a:lnTo>
                    <a:pt x="20426" y="41521"/>
                  </a:lnTo>
                  <a:close/>
                  <a:moveTo>
                    <a:pt x="60123" y="41521"/>
                  </a:moveTo>
                  <a:lnTo>
                    <a:pt x="60123" y="61734"/>
                  </a:lnTo>
                  <a:lnTo>
                    <a:pt x="40487" y="61734"/>
                  </a:lnTo>
                  <a:lnTo>
                    <a:pt x="40487" y="41521"/>
                  </a:lnTo>
                  <a:close/>
                  <a:moveTo>
                    <a:pt x="80154" y="41521"/>
                  </a:moveTo>
                  <a:lnTo>
                    <a:pt x="80154" y="61734"/>
                  </a:lnTo>
                  <a:lnTo>
                    <a:pt x="60488" y="61734"/>
                  </a:lnTo>
                  <a:lnTo>
                    <a:pt x="60488" y="41521"/>
                  </a:lnTo>
                  <a:close/>
                  <a:moveTo>
                    <a:pt x="100215" y="41521"/>
                  </a:moveTo>
                  <a:lnTo>
                    <a:pt x="100215" y="61734"/>
                  </a:lnTo>
                  <a:lnTo>
                    <a:pt x="80549" y="61734"/>
                  </a:lnTo>
                  <a:lnTo>
                    <a:pt x="80549" y="41521"/>
                  </a:lnTo>
                  <a:close/>
                  <a:moveTo>
                    <a:pt x="120215" y="41521"/>
                  </a:moveTo>
                  <a:lnTo>
                    <a:pt x="120215" y="61734"/>
                  </a:lnTo>
                  <a:lnTo>
                    <a:pt x="100580" y="61734"/>
                  </a:lnTo>
                  <a:lnTo>
                    <a:pt x="100580" y="41521"/>
                  </a:lnTo>
                  <a:close/>
                  <a:moveTo>
                    <a:pt x="140246" y="41521"/>
                  </a:moveTo>
                  <a:lnTo>
                    <a:pt x="140246" y="61734"/>
                  </a:lnTo>
                  <a:lnTo>
                    <a:pt x="120610" y="61734"/>
                  </a:lnTo>
                  <a:lnTo>
                    <a:pt x="120610" y="41521"/>
                  </a:lnTo>
                  <a:close/>
                  <a:moveTo>
                    <a:pt x="160307" y="41521"/>
                  </a:moveTo>
                  <a:lnTo>
                    <a:pt x="160307" y="61734"/>
                  </a:lnTo>
                  <a:lnTo>
                    <a:pt x="140671" y="61734"/>
                  </a:lnTo>
                  <a:lnTo>
                    <a:pt x="140671" y="41521"/>
                  </a:lnTo>
                  <a:close/>
                  <a:moveTo>
                    <a:pt x="180368" y="41521"/>
                  </a:moveTo>
                  <a:lnTo>
                    <a:pt x="180368" y="61734"/>
                  </a:lnTo>
                  <a:lnTo>
                    <a:pt x="160702" y="61734"/>
                  </a:lnTo>
                  <a:lnTo>
                    <a:pt x="160702" y="41521"/>
                  </a:lnTo>
                  <a:close/>
                  <a:moveTo>
                    <a:pt x="200399" y="41521"/>
                  </a:moveTo>
                  <a:lnTo>
                    <a:pt x="200399" y="61734"/>
                  </a:lnTo>
                  <a:lnTo>
                    <a:pt x="180763" y="61734"/>
                  </a:lnTo>
                  <a:lnTo>
                    <a:pt x="180763" y="41521"/>
                  </a:lnTo>
                  <a:close/>
                  <a:moveTo>
                    <a:pt x="220430" y="41521"/>
                  </a:moveTo>
                  <a:lnTo>
                    <a:pt x="220430" y="61734"/>
                  </a:lnTo>
                  <a:lnTo>
                    <a:pt x="200764" y="61734"/>
                  </a:lnTo>
                  <a:lnTo>
                    <a:pt x="200764" y="41521"/>
                  </a:lnTo>
                  <a:close/>
                  <a:moveTo>
                    <a:pt x="240491" y="41521"/>
                  </a:moveTo>
                  <a:lnTo>
                    <a:pt x="240491" y="61734"/>
                  </a:lnTo>
                  <a:lnTo>
                    <a:pt x="220825" y="61734"/>
                  </a:lnTo>
                  <a:lnTo>
                    <a:pt x="220825" y="41521"/>
                  </a:lnTo>
                  <a:close/>
                  <a:moveTo>
                    <a:pt x="260552" y="41521"/>
                  </a:moveTo>
                  <a:lnTo>
                    <a:pt x="260552" y="61734"/>
                  </a:lnTo>
                  <a:lnTo>
                    <a:pt x="240886" y="61734"/>
                  </a:lnTo>
                  <a:lnTo>
                    <a:pt x="240886" y="41521"/>
                  </a:lnTo>
                  <a:close/>
                  <a:moveTo>
                    <a:pt x="280552" y="41521"/>
                  </a:moveTo>
                  <a:lnTo>
                    <a:pt x="280552" y="61734"/>
                  </a:lnTo>
                  <a:lnTo>
                    <a:pt x="260917" y="61734"/>
                  </a:lnTo>
                  <a:lnTo>
                    <a:pt x="260917" y="41521"/>
                  </a:lnTo>
                  <a:close/>
                  <a:moveTo>
                    <a:pt x="20031" y="62099"/>
                  </a:moveTo>
                  <a:lnTo>
                    <a:pt x="20031" y="82312"/>
                  </a:lnTo>
                  <a:lnTo>
                    <a:pt x="395" y="82312"/>
                  </a:lnTo>
                  <a:lnTo>
                    <a:pt x="395" y="62099"/>
                  </a:lnTo>
                  <a:close/>
                  <a:moveTo>
                    <a:pt x="40062" y="62099"/>
                  </a:moveTo>
                  <a:lnTo>
                    <a:pt x="40062" y="82312"/>
                  </a:lnTo>
                  <a:lnTo>
                    <a:pt x="20426" y="82312"/>
                  </a:lnTo>
                  <a:lnTo>
                    <a:pt x="20426" y="62099"/>
                  </a:lnTo>
                  <a:close/>
                  <a:moveTo>
                    <a:pt x="60123" y="62099"/>
                  </a:moveTo>
                  <a:lnTo>
                    <a:pt x="60123" y="82312"/>
                  </a:lnTo>
                  <a:lnTo>
                    <a:pt x="40487" y="82312"/>
                  </a:lnTo>
                  <a:lnTo>
                    <a:pt x="40487" y="62099"/>
                  </a:lnTo>
                  <a:close/>
                  <a:moveTo>
                    <a:pt x="80154" y="62099"/>
                  </a:moveTo>
                  <a:lnTo>
                    <a:pt x="80154" y="82312"/>
                  </a:lnTo>
                  <a:lnTo>
                    <a:pt x="60488" y="82312"/>
                  </a:lnTo>
                  <a:lnTo>
                    <a:pt x="60488" y="62099"/>
                  </a:lnTo>
                  <a:close/>
                  <a:moveTo>
                    <a:pt x="100215" y="62099"/>
                  </a:moveTo>
                  <a:lnTo>
                    <a:pt x="100215" y="82312"/>
                  </a:lnTo>
                  <a:lnTo>
                    <a:pt x="80549" y="82312"/>
                  </a:lnTo>
                  <a:lnTo>
                    <a:pt x="80549" y="62099"/>
                  </a:lnTo>
                  <a:close/>
                  <a:moveTo>
                    <a:pt x="120215" y="62099"/>
                  </a:moveTo>
                  <a:lnTo>
                    <a:pt x="120215" y="82312"/>
                  </a:lnTo>
                  <a:lnTo>
                    <a:pt x="100580" y="82312"/>
                  </a:lnTo>
                  <a:lnTo>
                    <a:pt x="100580" y="62099"/>
                  </a:lnTo>
                  <a:close/>
                  <a:moveTo>
                    <a:pt x="140246" y="62099"/>
                  </a:moveTo>
                  <a:lnTo>
                    <a:pt x="140246" y="82312"/>
                  </a:lnTo>
                  <a:lnTo>
                    <a:pt x="120610" y="82312"/>
                  </a:lnTo>
                  <a:lnTo>
                    <a:pt x="120610" y="62099"/>
                  </a:lnTo>
                  <a:close/>
                  <a:moveTo>
                    <a:pt x="160307" y="62099"/>
                  </a:moveTo>
                  <a:lnTo>
                    <a:pt x="160307" y="82312"/>
                  </a:lnTo>
                  <a:lnTo>
                    <a:pt x="140671" y="82312"/>
                  </a:lnTo>
                  <a:lnTo>
                    <a:pt x="140671" y="62099"/>
                  </a:lnTo>
                  <a:close/>
                  <a:moveTo>
                    <a:pt x="180368" y="62099"/>
                  </a:moveTo>
                  <a:lnTo>
                    <a:pt x="180368" y="82312"/>
                  </a:lnTo>
                  <a:lnTo>
                    <a:pt x="160702" y="82312"/>
                  </a:lnTo>
                  <a:lnTo>
                    <a:pt x="160702" y="62099"/>
                  </a:lnTo>
                  <a:close/>
                  <a:moveTo>
                    <a:pt x="200399" y="62099"/>
                  </a:moveTo>
                  <a:lnTo>
                    <a:pt x="200399" y="82312"/>
                  </a:lnTo>
                  <a:lnTo>
                    <a:pt x="180763" y="82312"/>
                  </a:lnTo>
                  <a:lnTo>
                    <a:pt x="180763" y="62099"/>
                  </a:lnTo>
                  <a:close/>
                  <a:moveTo>
                    <a:pt x="220430" y="62099"/>
                  </a:moveTo>
                  <a:lnTo>
                    <a:pt x="220430" y="82312"/>
                  </a:lnTo>
                  <a:lnTo>
                    <a:pt x="200764" y="82312"/>
                  </a:lnTo>
                  <a:lnTo>
                    <a:pt x="200764" y="62099"/>
                  </a:lnTo>
                  <a:close/>
                  <a:moveTo>
                    <a:pt x="240491" y="62099"/>
                  </a:moveTo>
                  <a:lnTo>
                    <a:pt x="240491" y="82312"/>
                  </a:lnTo>
                  <a:lnTo>
                    <a:pt x="220825" y="82312"/>
                  </a:lnTo>
                  <a:lnTo>
                    <a:pt x="220825" y="62099"/>
                  </a:lnTo>
                  <a:close/>
                  <a:moveTo>
                    <a:pt x="260552" y="62099"/>
                  </a:moveTo>
                  <a:lnTo>
                    <a:pt x="260552" y="82312"/>
                  </a:lnTo>
                  <a:lnTo>
                    <a:pt x="240886" y="82312"/>
                  </a:lnTo>
                  <a:lnTo>
                    <a:pt x="240886" y="62099"/>
                  </a:lnTo>
                  <a:close/>
                  <a:moveTo>
                    <a:pt x="280552" y="62099"/>
                  </a:moveTo>
                  <a:lnTo>
                    <a:pt x="280552" y="82312"/>
                  </a:lnTo>
                  <a:lnTo>
                    <a:pt x="260917" y="82312"/>
                  </a:lnTo>
                  <a:lnTo>
                    <a:pt x="260917" y="62099"/>
                  </a:lnTo>
                  <a:close/>
                  <a:moveTo>
                    <a:pt x="20031" y="82677"/>
                  </a:moveTo>
                  <a:lnTo>
                    <a:pt x="20031" y="102890"/>
                  </a:lnTo>
                  <a:lnTo>
                    <a:pt x="395" y="102890"/>
                  </a:lnTo>
                  <a:lnTo>
                    <a:pt x="395" y="82677"/>
                  </a:lnTo>
                  <a:close/>
                  <a:moveTo>
                    <a:pt x="80154" y="82677"/>
                  </a:moveTo>
                  <a:lnTo>
                    <a:pt x="80154" y="102890"/>
                  </a:lnTo>
                  <a:lnTo>
                    <a:pt x="60488" y="102890"/>
                  </a:lnTo>
                  <a:lnTo>
                    <a:pt x="60488" y="82677"/>
                  </a:lnTo>
                  <a:close/>
                  <a:moveTo>
                    <a:pt x="100215" y="82677"/>
                  </a:moveTo>
                  <a:lnTo>
                    <a:pt x="100215" y="102890"/>
                  </a:lnTo>
                  <a:lnTo>
                    <a:pt x="80549" y="102890"/>
                  </a:lnTo>
                  <a:lnTo>
                    <a:pt x="80549" y="82677"/>
                  </a:lnTo>
                  <a:close/>
                  <a:moveTo>
                    <a:pt x="120215" y="82677"/>
                  </a:moveTo>
                  <a:lnTo>
                    <a:pt x="120215" y="102890"/>
                  </a:lnTo>
                  <a:lnTo>
                    <a:pt x="100580" y="102890"/>
                  </a:lnTo>
                  <a:lnTo>
                    <a:pt x="100580" y="82677"/>
                  </a:lnTo>
                  <a:close/>
                  <a:moveTo>
                    <a:pt x="140246" y="82677"/>
                  </a:moveTo>
                  <a:lnTo>
                    <a:pt x="140246" y="102890"/>
                  </a:lnTo>
                  <a:lnTo>
                    <a:pt x="120610" y="102890"/>
                  </a:lnTo>
                  <a:lnTo>
                    <a:pt x="120610" y="82677"/>
                  </a:lnTo>
                  <a:close/>
                  <a:moveTo>
                    <a:pt x="160307" y="82677"/>
                  </a:moveTo>
                  <a:lnTo>
                    <a:pt x="160307" y="102890"/>
                  </a:lnTo>
                  <a:lnTo>
                    <a:pt x="140671" y="102890"/>
                  </a:lnTo>
                  <a:lnTo>
                    <a:pt x="140671" y="82677"/>
                  </a:lnTo>
                  <a:close/>
                  <a:moveTo>
                    <a:pt x="180368" y="82677"/>
                  </a:moveTo>
                  <a:lnTo>
                    <a:pt x="180368" y="102890"/>
                  </a:lnTo>
                  <a:lnTo>
                    <a:pt x="160702" y="102890"/>
                  </a:lnTo>
                  <a:lnTo>
                    <a:pt x="160702" y="82677"/>
                  </a:lnTo>
                  <a:close/>
                  <a:moveTo>
                    <a:pt x="200399" y="82677"/>
                  </a:moveTo>
                  <a:lnTo>
                    <a:pt x="200399" y="102890"/>
                  </a:lnTo>
                  <a:lnTo>
                    <a:pt x="180763" y="102890"/>
                  </a:lnTo>
                  <a:lnTo>
                    <a:pt x="180763" y="82677"/>
                  </a:lnTo>
                  <a:close/>
                  <a:moveTo>
                    <a:pt x="220430" y="82677"/>
                  </a:moveTo>
                  <a:lnTo>
                    <a:pt x="220430" y="102890"/>
                  </a:lnTo>
                  <a:lnTo>
                    <a:pt x="200764" y="102890"/>
                  </a:lnTo>
                  <a:lnTo>
                    <a:pt x="200764" y="82677"/>
                  </a:lnTo>
                  <a:close/>
                  <a:moveTo>
                    <a:pt x="280552" y="82677"/>
                  </a:moveTo>
                  <a:lnTo>
                    <a:pt x="280552" y="102890"/>
                  </a:lnTo>
                  <a:lnTo>
                    <a:pt x="260917" y="102890"/>
                  </a:lnTo>
                  <a:lnTo>
                    <a:pt x="260917" y="82677"/>
                  </a:lnTo>
                  <a:close/>
                  <a:moveTo>
                    <a:pt x="100215" y="103255"/>
                  </a:moveTo>
                  <a:lnTo>
                    <a:pt x="100215" y="123468"/>
                  </a:lnTo>
                  <a:lnTo>
                    <a:pt x="80549" y="123468"/>
                  </a:lnTo>
                  <a:lnTo>
                    <a:pt x="80549" y="103255"/>
                  </a:lnTo>
                  <a:close/>
                  <a:moveTo>
                    <a:pt x="120215" y="103255"/>
                  </a:moveTo>
                  <a:lnTo>
                    <a:pt x="120215" y="123468"/>
                  </a:lnTo>
                  <a:lnTo>
                    <a:pt x="100580" y="123468"/>
                  </a:lnTo>
                  <a:lnTo>
                    <a:pt x="100580" y="103255"/>
                  </a:lnTo>
                  <a:close/>
                  <a:moveTo>
                    <a:pt x="140246" y="103255"/>
                  </a:moveTo>
                  <a:lnTo>
                    <a:pt x="140246" y="123468"/>
                  </a:lnTo>
                  <a:lnTo>
                    <a:pt x="120610" y="123468"/>
                  </a:lnTo>
                  <a:lnTo>
                    <a:pt x="120610" y="103255"/>
                  </a:lnTo>
                  <a:close/>
                  <a:moveTo>
                    <a:pt x="160307" y="103255"/>
                  </a:moveTo>
                  <a:lnTo>
                    <a:pt x="160307" y="123468"/>
                  </a:lnTo>
                  <a:lnTo>
                    <a:pt x="140671" y="123468"/>
                  </a:lnTo>
                  <a:lnTo>
                    <a:pt x="140671" y="103255"/>
                  </a:lnTo>
                  <a:close/>
                  <a:moveTo>
                    <a:pt x="180368" y="103255"/>
                  </a:moveTo>
                  <a:lnTo>
                    <a:pt x="180368" y="123468"/>
                  </a:lnTo>
                  <a:lnTo>
                    <a:pt x="160702" y="123468"/>
                  </a:lnTo>
                  <a:lnTo>
                    <a:pt x="160702" y="103255"/>
                  </a:lnTo>
                  <a:close/>
                  <a:moveTo>
                    <a:pt x="200399" y="103255"/>
                  </a:moveTo>
                  <a:lnTo>
                    <a:pt x="200399" y="123468"/>
                  </a:lnTo>
                  <a:lnTo>
                    <a:pt x="180763" y="123468"/>
                  </a:lnTo>
                  <a:lnTo>
                    <a:pt x="180763" y="103255"/>
                  </a:lnTo>
                  <a:close/>
                  <a:moveTo>
                    <a:pt x="280552" y="103255"/>
                  </a:moveTo>
                  <a:lnTo>
                    <a:pt x="280552" y="123468"/>
                  </a:lnTo>
                  <a:lnTo>
                    <a:pt x="260917" y="123468"/>
                  </a:lnTo>
                  <a:lnTo>
                    <a:pt x="260917" y="103255"/>
                  </a:lnTo>
                  <a:close/>
                  <a:moveTo>
                    <a:pt x="120215" y="123802"/>
                  </a:moveTo>
                  <a:lnTo>
                    <a:pt x="120215" y="144015"/>
                  </a:lnTo>
                  <a:lnTo>
                    <a:pt x="100580" y="144015"/>
                  </a:lnTo>
                  <a:lnTo>
                    <a:pt x="100580" y="123802"/>
                  </a:lnTo>
                  <a:close/>
                  <a:moveTo>
                    <a:pt x="180368" y="123802"/>
                  </a:moveTo>
                  <a:lnTo>
                    <a:pt x="180368" y="144015"/>
                  </a:lnTo>
                  <a:lnTo>
                    <a:pt x="160702" y="144015"/>
                  </a:lnTo>
                  <a:lnTo>
                    <a:pt x="160702" y="123802"/>
                  </a:lnTo>
                  <a:close/>
                  <a:moveTo>
                    <a:pt x="200399" y="123802"/>
                  </a:moveTo>
                  <a:lnTo>
                    <a:pt x="200399" y="144015"/>
                  </a:lnTo>
                  <a:lnTo>
                    <a:pt x="180763" y="144015"/>
                  </a:lnTo>
                  <a:lnTo>
                    <a:pt x="180763" y="123802"/>
                  </a:lnTo>
                  <a:close/>
                  <a:moveTo>
                    <a:pt x="213" y="1"/>
                  </a:moveTo>
                  <a:lnTo>
                    <a:pt x="213" y="183"/>
                  </a:lnTo>
                  <a:lnTo>
                    <a:pt x="0" y="183"/>
                  </a:lnTo>
                  <a:lnTo>
                    <a:pt x="0" y="148027"/>
                  </a:lnTo>
                  <a:cubicBezTo>
                    <a:pt x="122" y="147967"/>
                    <a:pt x="274" y="147967"/>
                    <a:pt x="395" y="147936"/>
                  </a:cubicBezTo>
                  <a:lnTo>
                    <a:pt x="395" y="144410"/>
                  </a:lnTo>
                  <a:lnTo>
                    <a:pt x="6474" y="144410"/>
                  </a:lnTo>
                  <a:lnTo>
                    <a:pt x="6839" y="144015"/>
                  </a:lnTo>
                  <a:lnTo>
                    <a:pt x="395" y="144015"/>
                  </a:lnTo>
                  <a:lnTo>
                    <a:pt x="395" y="123802"/>
                  </a:lnTo>
                  <a:lnTo>
                    <a:pt x="16870" y="123802"/>
                  </a:lnTo>
                  <a:cubicBezTo>
                    <a:pt x="16931" y="123711"/>
                    <a:pt x="16991" y="123559"/>
                    <a:pt x="17022" y="123437"/>
                  </a:cubicBezTo>
                  <a:lnTo>
                    <a:pt x="395" y="123437"/>
                  </a:lnTo>
                  <a:lnTo>
                    <a:pt x="395" y="103224"/>
                  </a:lnTo>
                  <a:lnTo>
                    <a:pt x="20031" y="103224"/>
                  </a:lnTo>
                  <a:lnTo>
                    <a:pt x="20031" y="115747"/>
                  </a:lnTo>
                  <a:cubicBezTo>
                    <a:pt x="20152" y="115443"/>
                    <a:pt x="20304" y="115200"/>
                    <a:pt x="20426" y="114896"/>
                  </a:cubicBezTo>
                  <a:lnTo>
                    <a:pt x="20426" y="103224"/>
                  </a:lnTo>
                  <a:lnTo>
                    <a:pt x="27052" y="103224"/>
                  </a:lnTo>
                  <a:cubicBezTo>
                    <a:pt x="27174" y="103103"/>
                    <a:pt x="27265" y="102951"/>
                    <a:pt x="27356" y="102829"/>
                  </a:cubicBezTo>
                  <a:lnTo>
                    <a:pt x="20426" y="102829"/>
                  </a:lnTo>
                  <a:lnTo>
                    <a:pt x="20426" y="82616"/>
                  </a:lnTo>
                  <a:lnTo>
                    <a:pt x="40062" y="82616"/>
                  </a:lnTo>
                  <a:lnTo>
                    <a:pt x="40062" y="95625"/>
                  </a:lnTo>
                  <a:cubicBezTo>
                    <a:pt x="40183" y="95625"/>
                    <a:pt x="40335" y="95565"/>
                    <a:pt x="40426" y="95565"/>
                  </a:cubicBezTo>
                  <a:lnTo>
                    <a:pt x="40426" y="82586"/>
                  </a:lnTo>
                  <a:lnTo>
                    <a:pt x="60092" y="82586"/>
                  </a:lnTo>
                  <a:lnTo>
                    <a:pt x="60092" y="102799"/>
                  </a:lnTo>
                  <a:lnTo>
                    <a:pt x="58147" y="102799"/>
                  </a:lnTo>
                  <a:cubicBezTo>
                    <a:pt x="58299" y="102920"/>
                    <a:pt x="58421" y="103072"/>
                    <a:pt x="58573" y="103163"/>
                  </a:cubicBezTo>
                  <a:lnTo>
                    <a:pt x="60092" y="103163"/>
                  </a:lnTo>
                  <a:lnTo>
                    <a:pt x="60092" y="104622"/>
                  </a:lnTo>
                  <a:lnTo>
                    <a:pt x="60457" y="105018"/>
                  </a:lnTo>
                  <a:lnTo>
                    <a:pt x="60457" y="103163"/>
                  </a:lnTo>
                  <a:lnTo>
                    <a:pt x="80093" y="103163"/>
                  </a:lnTo>
                  <a:lnTo>
                    <a:pt x="80093" y="123407"/>
                  </a:lnTo>
                  <a:lnTo>
                    <a:pt x="74622" y="123407"/>
                  </a:lnTo>
                  <a:cubicBezTo>
                    <a:pt x="74713" y="123498"/>
                    <a:pt x="74774" y="123650"/>
                    <a:pt x="74895" y="123772"/>
                  </a:cubicBezTo>
                  <a:lnTo>
                    <a:pt x="80154" y="123772"/>
                  </a:lnTo>
                  <a:lnTo>
                    <a:pt x="80154" y="131887"/>
                  </a:lnTo>
                  <a:cubicBezTo>
                    <a:pt x="80245" y="132100"/>
                    <a:pt x="80397" y="132282"/>
                    <a:pt x="80518" y="132526"/>
                  </a:cubicBezTo>
                  <a:lnTo>
                    <a:pt x="80518" y="123772"/>
                  </a:lnTo>
                  <a:lnTo>
                    <a:pt x="100215" y="123772"/>
                  </a:lnTo>
                  <a:lnTo>
                    <a:pt x="100215" y="143985"/>
                  </a:lnTo>
                  <a:lnTo>
                    <a:pt x="88087" y="143985"/>
                  </a:lnTo>
                  <a:cubicBezTo>
                    <a:pt x="88148" y="144106"/>
                    <a:pt x="88269" y="144258"/>
                    <a:pt x="88360" y="144349"/>
                  </a:cubicBezTo>
                  <a:lnTo>
                    <a:pt x="100215" y="144349"/>
                  </a:lnTo>
                  <a:lnTo>
                    <a:pt x="100215" y="157511"/>
                  </a:lnTo>
                  <a:cubicBezTo>
                    <a:pt x="100306" y="157602"/>
                    <a:pt x="100458" y="157663"/>
                    <a:pt x="100580" y="157784"/>
                  </a:cubicBezTo>
                  <a:lnTo>
                    <a:pt x="100580" y="144410"/>
                  </a:lnTo>
                  <a:lnTo>
                    <a:pt x="120215" y="144410"/>
                  </a:lnTo>
                  <a:lnTo>
                    <a:pt x="120215" y="155626"/>
                  </a:lnTo>
                  <a:cubicBezTo>
                    <a:pt x="120337" y="155535"/>
                    <a:pt x="120489" y="155413"/>
                    <a:pt x="120610" y="155353"/>
                  </a:cubicBezTo>
                  <a:lnTo>
                    <a:pt x="120610" y="144441"/>
                  </a:lnTo>
                  <a:lnTo>
                    <a:pt x="131917" y="144441"/>
                  </a:lnTo>
                  <a:cubicBezTo>
                    <a:pt x="132069" y="144319"/>
                    <a:pt x="132221" y="144167"/>
                    <a:pt x="132373" y="144076"/>
                  </a:cubicBezTo>
                  <a:lnTo>
                    <a:pt x="120610" y="144076"/>
                  </a:lnTo>
                  <a:lnTo>
                    <a:pt x="120610" y="123863"/>
                  </a:lnTo>
                  <a:lnTo>
                    <a:pt x="140246" y="123863"/>
                  </a:lnTo>
                  <a:lnTo>
                    <a:pt x="140246" y="139577"/>
                  </a:lnTo>
                  <a:cubicBezTo>
                    <a:pt x="140367" y="139547"/>
                    <a:pt x="140519" y="139517"/>
                    <a:pt x="140641" y="139456"/>
                  </a:cubicBezTo>
                  <a:lnTo>
                    <a:pt x="140641" y="123832"/>
                  </a:lnTo>
                  <a:lnTo>
                    <a:pt x="160277" y="123832"/>
                  </a:lnTo>
                  <a:lnTo>
                    <a:pt x="160277" y="144046"/>
                  </a:lnTo>
                  <a:lnTo>
                    <a:pt x="160125" y="144046"/>
                  </a:lnTo>
                  <a:cubicBezTo>
                    <a:pt x="160307" y="144197"/>
                    <a:pt x="160489" y="144349"/>
                    <a:pt x="160641" y="144501"/>
                  </a:cubicBezTo>
                  <a:lnTo>
                    <a:pt x="160641" y="144441"/>
                  </a:lnTo>
                  <a:lnTo>
                    <a:pt x="180368" y="144441"/>
                  </a:lnTo>
                  <a:lnTo>
                    <a:pt x="180368" y="161736"/>
                  </a:lnTo>
                  <a:cubicBezTo>
                    <a:pt x="180490" y="161766"/>
                    <a:pt x="180642" y="161797"/>
                    <a:pt x="180763" y="161827"/>
                  </a:cubicBezTo>
                  <a:lnTo>
                    <a:pt x="180763" y="144441"/>
                  </a:lnTo>
                  <a:lnTo>
                    <a:pt x="200399" y="144441"/>
                  </a:lnTo>
                  <a:lnTo>
                    <a:pt x="200399" y="146477"/>
                  </a:lnTo>
                  <a:cubicBezTo>
                    <a:pt x="200521" y="146264"/>
                    <a:pt x="200673" y="146021"/>
                    <a:pt x="200764" y="145808"/>
                  </a:cubicBezTo>
                  <a:lnTo>
                    <a:pt x="200764" y="144441"/>
                  </a:lnTo>
                  <a:lnTo>
                    <a:pt x="201524" y="144441"/>
                  </a:lnTo>
                  <a:cubicBezTo>
                    <a:pt x="201615" y="144319"/>
                    <a:pt x="201676" y="144167"/>
                    <a:pt x="201767" y="144046"/>
                  </a:cubicBezTo>
                  <a:lnTo>
                    <a:pt x="200764" y="144046"/>
                  </a:lnTo>
                  <a:lnTo>
                    <a:pt x="200764" y="123832"/>
                  </a:lnTo>
                  <a:lnTo>
                    <a:pt x="212740" y="123832"/>
                  </a:lnTo>
                  <a:cubicBezTo>
                    <a:pt x="212831" y="123741"/>
                    <a:pt x="212892" y="123589"/>
                    <a:pt x="212983" y="123468"/>
                  </a:cubicBezTo>
                  <a:lnTo>
                    <a:pt x="200764" y="123468"/>
                  </a:lnTo>
                  <a:lnTo>
                    <a:pt x="200764" y="103255"/>
                  </a:lnTo>
                  <a:lnTo>
                    <a:pt x="220430" y="103255"/>
                  </a:lnTo>
                  <a:lnTo>
                    <a:pt x="220430" y="112130"/>
                  </a:lnTo>
                  <a:cubicBezTo>
                    <a:pt x="220521" y="111978"/>
                    <a:pt x="220673" y="111826"/>
                    <a:pt x="220795" y="111644"/>
                  </a:cubicBezTo>
                  <a:lnTo>
                    <a:pt x="220795" y="103255"/>
                  </a:lnTo>
                  <a:lnTo>
                    <a:pt x="230308" y="103255"/>
                  </a:lnTo>
                  <a:cubicBezTo>
                    <a:pt x="230552" y="103103"/>
                    <a:pt x="230825" y="102981"/>
                    <a:pt x="231129" y="102860"/>
                  </a:cubicBezTo>
                  <a:lnTo>
                    <a:pt x="220795" y="102860"/>
                  </a:lnTo>
                  <a:lnTo>
                    <a:pt x="220795" y="82646"/>
                  </a:lnTo>
                  <a:lnTo>
                    <a:pt x="240430" y="82646"/>
                  </a:lnTo>
                  <a:lnTo>
                    <a:pt x="240430" y="102556"/>
                  </a:lnTo>
                  <a:cubicBezTo>
                    <a:pt x="240552" y="102616"/>
                    <a:pt x="240704" y="102647"/>
                    <a:pt x="240825" y="102677"/>
                  </a:cubicBezTo>
                  <a:lnTo>
                    <a:pt x="240825" y="82646"/>
                  </a:lnTo>
                  <a:lnTo>
                    <a:pt x="260552" y="82646"/>
                  </a:lnTo>
                  <a:lnTo>
                    <a:pt x="260552" y="102860"/>
                  </a:lnTo>
                  <a:lnTo>
                    <a:pt x="241312" y="102860"/>
                  </a:lnTo>
                  <a:cubicBezTo>
                    <a:pt x="241616" y="102981"/>
                    <a:pt x="241889" y="103103"/>
                    <a:pt x="242163" y="103255"/>
                  </a:cubicBezTo>
                  <a:lnTo>
                    <a:pt x="260552" y="103255"/>
                  </a:lnTo>
                  <a:lnTo>
                    <a:pt x="260552" y="123468"/>
                  </a:lnTo>
                  <a:lnTo>
                    <a:pt x="258424" y="123468"/>
                  </a:lnTo>
                  <a:cubicBezTo>
                    <a:pt x="258485" y="123589"/>
                    <a:pt x="258576" y="123741"/>
                    <a:pt x="258607" y="123832"/>
                  </a:cubicBezTo>
                  <a:lnTo>
                    <a:pt x="260552" y="123832"/>
                  </a:lnTo>
                  <a:lnTo>
                    <a:pt x="260552" y="127602"/>
                  </a:lnTo>
                  <a:cubicBezTo>
                    <a:pt x="260643" y="127875"/>
                    <a:pt x="260795" y="128088"/>
                    <a:pt x="260917" y="128361"/>
                  </a:cubicBezTo>
                  <a:lnTo>
                    <a:pt x="260917" y="123893"/>
                  </a:lnTo>
                  <a:lnTo>
                    <a:pt x="280552" y="123893"/>
                  </a:lnTo>
                  <a:lnTo>
                    <a:pt x="280552" y="144106"/>
                  </a:lnTo>
                  <a:lnTo>
                    <a:pt x="269671" y="144106"/>
                  </a:lnTo>
                  <a:cubicBezTo>
                    <a:pt x="269732" y="144197"/>
                    <a:pt x="269853" y="144349"/>
                    <a:pt x="269914" y="144471"/>
                  </a:cubicBezTo>
                  <a:lnTo>
                    <a:pt x="280552" y="144471"/>
                  </a:lnTo>
                  <a:lnTo>
                    <a:pt x="280552" y="153316"/>
                  </a:lnTo>
                  <a:cubicBezTo>
                    <a:pt x="280674" y="153377"/>
                    <a:pt x="280826" y="153377"/>
                    <a:pt x="280948" y="153407"/>
                  </a:cubicBezTo>
                  <a:lnTo>
                    <a:pt x="280948" y="183"/>
                  </a:lnTo>
                  <a:lnTo>
                    <a:pt x="280765" y="183"/>
                  </a:lnTo>
                  <a:lnTo>
                    <a:pt x="280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3"/>
            <p:cNvSpPr/>
            <p:nvPr/>
          </p:nvSpPr>
          <p:spPr>
            <a:xfrm>
              <a:off x="-244" y="2661122"/>
              <a:ext cx="9144155" cy="2504596"/>
            </a:xfrm>
            <a:custGeom>
              <a:avLst/>
              <a:gdLst/>
              <a:ahLst/>
              <a:cxnLst/>
              <a:rect l="l" t="t" r="r" b="b"/>
              <a:pathLst>
                <a:path w="280948" h="89972" extrusionOk="0">
                  <a:moveTo>
                    <a:pt x="40062" y="28208"/>
                  </a:moveTo>
                  <a:lnTo>
                    <a:pt x="40062" y="48421"/>
                  </a:lnTo>
                  <a:lnTo>
                    <a:pt x="20426" y="48421"/>
                  </a:lnTo>
                  <a:lnTo>
                    <a:pt x="20426" y="28208"/>
                  </a:lnTo>
                  <a:close/>
                  <a:moveTo>
                    <a:pt x="60123" y="28208"/>
                  </a:moveTo>
                  <a:lnTo>
                    <a:pt x="60123" y="48421"/>
                  </a:lnTo>
                  <a:lnTo>
                    <a:pt x="40487" y="48421"/>
                  </a:lnTo>
                  <a:lnTo>
                    <a:pt x="40487" y="28208"/>
                  </a:lnTo>
                  <a:close/>
                  <a:moveTo>
                    <a:pt x="240491" y="28208"/>
                  </a:moveTo>
                  <a:lnTo>
                    <a:pt x="240491" y="48421"/>
                  </a:lnTo>
                  <a:lnTo>
                    <a:pt x="220825" y="48421"/>
                  </a:lnTo>
                  <a:lnTo>
                    <a:pt x="220825" y="28208"/>
                  </a:lnTo>
                  <a:close/>
                  <a:moveTo>
                    <a:pt x="40062" y="48816"/>
                  </a:moveTo>
                  <a:lnTo>
                    <a:pt x="40062" y="68999"/>
                  </a:lnTo>
                  <a:lnTo>
                    <a:pt x="20426" y="68999"/>
                  </a:lnTo>
                  <a:lnTo>
                    <a:pt x="20426" y="48816"/>
                  </a:lnTo>
                  <a:close/>
                  <a:moveTo>
                    <a:pt x="60123" y="48816"/>
                  </a:moveTo>
                  <a:lnTo>
                    <a:pt x="60123" y="68999"/>
                  </a:lnTo>
                  <a:lnTo>
                    <a:pt x="40487" y="68999"/>
                  </a:lnTo>
                  <a:lnTo>
                    <a:pt x="40487" y="48816"/>
                  </a:lnTo>
                  <a:close/>
                  <a:moveTo>
                    <a:pt x="80154" y="48816"/>
                  </a:moveTo>
                  <a:lnTo>
                    <a:pt x="80154" y="68999"/>
                  </a:lnTo>
                  <a:lnTo>
                    <a:pt x="60488" y="68999"/>
                  </a:lnTo>
                  <a:lnTo>
                    <a:pt x="60488" y="48816"/>
                  </a:lnTo>
                  <a:close/>
                  <a:moveTo>
                    <a:pt x="160307" y="48816"/>
                  </a:moveTo>
                  <a:lnTo>
                    <a:pt x="160307" y="68999"/>
                  </a:lnTo>
                  <a:lnTo>
                    <a:pt x="140671" y="68999"/>
                  </a:lnTo>
                  <a:lnTo>
                    <a:pt x="140671" y="48816"/>
                  </a:lnTo>
                  <a:close/>
                  <a:moveTo>
                    <a:pt x="240491" y="48816"/>
                  </a:moveTo>
                  <a:lnTo>
                    <a:pt x="240491" y="68999"/>
                  </a:lnTo>
                  <a:lnTo>
                    <a:pt x="220825" y="68999"/>
                  </a:lnTo>
                  <a:lnTo>
                    <a:pt x="220825" y="48816"/>
                  </a:lnTo>
                  <a:close/>
                  <a:moveTo>
                    <a:pt x="260552" y="48816"/>
                  </a:moveTo>
                  <a:lnTo>
                    <a:pt x="260552" y="68999"/>
                  </a:lnTo>
                  <a:lnTo>
                    <a:pt x="240886" y="68999"/>
                  </a:lnTo>
                  <a:lnTo>
                    <a:pt x="240886" y="48816"/>
                  </a:lnTo>
                  <a:close/>
                  <a:moveTo>
                    <a:pt x="20031" y="69364"/>
                  </a:moveTo>
                  <a:lnTo>
                    <a:pt x="20031" y="89577"/>
                  </a:lnTo>
                  <a:lnTo>
                    <a:pt x="395" y="89577"/>
                  </a:lnTo>
                  <a:lnTo>
                    <a:pt x="395" y="69364"/>
                  </a:lnTo>
                  <a:close/>
                  <a:moveTo>
                    <a:pt x="40062" y="69364"/>
                  </a:moveTo>
                  <a:lnTo>
                    <a:pt x="40062" y="89577"/>
                  </a:lnTo>
                  <a:lnTo>
                    <a:pt x="20426" y="89577"/>
                  </a:lnTo>
                  <a:lnTo>
                    <a:pt x="20426" y="69364"/>
                  </a:lnTo>
                  <a:close/>
                  <a:moveTo>
                    <a:pt x="60123" y="69364"/>
                  </a:moveTo>
                  <a:lnTo>
                    <a:pt x="60123" y="89577"/>
                  </a:lnTo>
                  <a:lnTo>
                    <a:pt x="40487" y="89577"/>
                  </a:lnTo>
                  <a:lnTo>
                    <a:pt x="40487" y="69364"/>
                  </a:lnTo>
                  <a:close/>
                  <a:moveTo>
                    <a:pt x="80154" y="69364"/>
                  </a:moveTo>
                  <a:lnTo>
                    <a:pt x="80154" y="89577"/>
                  </a:lnTo>
                  <a:lnTo>
                    <a:pt x="60488" y="89577"/>
                  </a:lnTo>
                  <a:lnTo>
                    <a:pt x="60488" y="69364"/>
                  </a:lnTo>
                  <a:close/>
                  <a:moveTo>
                    <a:pt x="100215" y="69364"/>
                  </a:moveTo>
                  <a:lnTo>
                    <a:pt x="100215" y="89577"/>
                  </a:lnTo>
                  <a:lnTo>
                    <a:pt x="80549" y="89577"/>
                  </a:lnTo>
                  <a:lnTo>
                    <a:pt x="80549" y="69364"/>
                  </a:lnTo>
                  <a:close/>
                  <a:moveTo>
                    <a:pt x="120215" y="69364"/>
                  </a:moveTo>
                  <a:lnTo>
                    <a:pt x="120215" y="89577"/>
                  </a:lnTo>
                  <a:lnTo>
                    <a:pt x="100580" y="89577"/>
                  </a:lnTo>
                  <a:lnTo>
                    <a:pt x="100580" y="69364"/>
                  </a:lnTo>
                  <a:close/>
                  <a:moveTo>
                    <a:pt x="140246" y="69364"/>
                  </a:moveTo>
                  <a:lnTo>
                    <a:pt x="140246" y="89577"/>
                  </a:lnTo>
                  <a:lnTo>
                    <a:pt x="120610" y="89577"/>
                  </a:lnTo>
                  <a:lnTo>
                    <a:pt x="120610" y="69364"/>
                  </a:lnTo>
                  <a:close/>
                  <a:moveTo>
                    <a:pt x="160307" y="69364"/>
                  </a:moveTo>
                  <a:lnTo>
                    <a:pt x="160307" y="89577"/>
                  </a:lnTo>
                  <a:lnTo>
                    <a:pt x="140671" y="89577"/>
                  </a:lnTo>
                  <a:lnTo>
                    <a:pt x="140671" y="69364"/>
                  </a:lnTo>
                  <a:close/>
                  <a:moveTo>
                    <a:pt x="180368" y="69364"/>
                  </a:moveTo>
                  <a:lnTo>
                    <a:pt x="180368" y="89577"/>
                  </a:lnTo>
                  <a:lnTo>
                    <a:pt x="160702" y="89577"/>
                  </a:lnTo>
                  <a:lnTo>
                    <a:pt x="160702" y="69364"/>
                  </a:lnTo>
                  <a:close/>
                  <a:moveTo>
                    <a:pt x="200399" y="69364"/>
                  </a:moveTo>
                  <a:lnTo>
                    <a:pt x="200399" y="89577"/>
                  </a:lnTo>
                  <a:lnTo>
                    <a:pt x="180763" y="89577"/>
                  </a:lnTo>
                  <a:lnTo>
                    <a:pt x="180763" y="69364"/>
                  </a:lnTo>
                  <a:close/>
                  <a:moveTo>
                    <a:pt x="220430" y="69364"/>
                  </a:moveTo>
                  <a:lnTo>
                    <a:pt x="220430" y="89577"/>
                  </a:lnTo>
                  <a:lnTo>
                    <a:pt x="200764" y="89577"/>
                  </a:lnTo>
                  <a:lnTo>
                    <a:pt x="200764" y="69364"/>
                  </a:lnTo>
                  <a:close/>
                  <a:moveTo>
                    <a:pt x="240491" y="69364"/>
                  </a:moveTo>
                  <a:lnTo>
                    <a:pt x="240491" y="89577"/>
                  </a:lnTo>
                  <a:lnTo>
                    <a:pt x="220825" y="89577"/>
                  </a:lnTo>
                  <a:lnTo>
                    <a:pt x="220825" y="69364"/>
                  </a:lnTo>
                  <a:close/>
                  <a:moveTo>
                    <a:pt x="260552" y="69364"/>
                  </a:moveTo>
                  <a:lnTo>
                    <a:pt x="260552" y="89577"/>
                  </a:lnTo>
                  <a:lnTo>
                    <a:pt x="240886" y="89577"/>
                  </a:lnTo>
                  <a:lnTo>
                    <a:pt x="240886" y="69364"/>
                  </a:lnTo>
                  <a:close/>
                  <a:moveTo>
                    <a:pt x="280552" y="69364"/>
                  </a:moveTo>
                  <a:lnTo>
                    <a:pt x="280552" y="89577"/>
                  </a:lnTo>
                  <a:lnTo>
                    <a:pt x="260917" y="89577"/>
                  </a:lnTo>
                  <a:lnTo>
                    <a:pt x="260917" y="69364"/>
                  </a:lnTo>
                  <a:close/>
                  <a:moveTo>
                    <a:pt x="40518" y="1"/>
                  </a:moveTo>
                  <a:cubicBezTo>
                    <a:pt x="40396" y="1"/>
                    <a:pt x="40244" y="31"/>
                    <a:pt x="40122" y="31"/>
                  </a:cubicBezTo>
                  <a:lnTo>
                    <a:pt x="40122" y="7205"/>
                  </a:lnTo>
                  <a:lnTo>
                    <a:pt x="27417" y="7205"/>
                  </a:lnTo>
                  <a:cubicBezTo>
                    <a:pt x="27295" y="7326"/>
                    <a:pt x="27204" y="7478"/>
                    <a:pt x="27113" y="7600"/>
                  </a:cubicBezTo>
                  <a:lnTo>
                    <a:pt x="40092" y="7600"/>
                  </a:lnTo>
                  <a:lnTo>
                    <a:pt x="40092" y="27813"/>
                  </a:lnTo>
                  <a:lnTo>
                    <a:pt x="20426" y="27813"/>
                  </a:lnTo>
                  <a:lnTo>
                    <a:pt x="20426" y="19302"/>
                  </a:lnTo>
                  <a:cubicBezTo>
                    <a:pt x="20304" y="19606"/>
                    <a:pt x="20152" y="19849"/>
                    <a:pt x="20031" y="20153"/>
                  </a:cubicBezTo>
                  <a:lnTo>
                    <a:pt x="20031" y="27813"/>
                  </a:lnTo>
                  <a:lnTo>
                    <a:pt x="16991" y="27813"/>
                  </a:lnTo>
                  <a:cubicBezTo>
                    <a:pt x="16961" y="27904"/>
                    <a:pt x="16870" y="28056"/>
                    <a:pt x="16839" y="28178"/>
                  </a:cubicBezTo>
                  <a:lnTo>
                    <a:pt x="20031" y="28178"/>
                  </a:lnTo>
                  <a:lnTo>
                    <a:pt x="20031" y="48391"/>
                  </a:lnTo>
                  <a:lnTo>
                    <a:pt x="6809" y="48391"/>
                  </a:lnTo>
                  <a:cubicBezTo>
                    <a:pt x="6687" y="48512"/>
                    <a:pt x="6596" y="48664"/>
                    <a:pt x="6444" y="48786"/>
                  </a:cubicBezTo>
                  <a:lnTo>
                    <a:pt x="20031" y="48786"/>
                  </a:lnTo>
                  <a:lnTo>
                    <a:pt x="20031" y="68999"/>
                  </a:lnTo>
                  <a:lnTo>
                    <a:pt x="395" y="68999"/>
                  </a:lnTo>
                  <a:lnTo>
                    <a:pt x="395" y="52342"/>
                  </a:lnTo>
                  <a:cubicBezTo>
                    <a:pt x="274" y="52373"/>
                    <a:pt x="122" y="52433"/>
                    <a:pt x="0" y="52433"/>
                  </a:cubicBezTo>
                  <a:lnTo>
                    <a:pt x="0" y="89759"/>
                  </a:lnTo>
                  <a:lnTo>
                    <a:pt x="213" y="89759"/>
                  </a:lnTo>
                  <a:lnTo>
                    <a:pt x="213" y="89972"/>
                  </a:lnTo>
                  <a:lnTo>
                    <a:pt x="280765" y="89972"/>
                  </a:lnTo>
                  <a:lnTo>
                    <a:pt x="280765" y="89759"/>
                  </a:lnTo>
                  <a:lnTo>
                    <a:pt x="280948" y="89759"/>
                  </a:lnTo>
                  <a:lnTo>
                    <a:pt x="280948" y="57753"/>
                  </a:lnTo>
                  <a:cubicBezTo>
                    <a:pt x="280826" y="57692"/>
                    <a:pt x="280674" y="57692"/>
                    <a:pt x="280552" y="57661"/>
                  </a:cubicBezTo>
                  <a:lnTo>
                    <a:pt x="280552" y="68999"/>
                  </a:lnTo>
                  <a:lnTo>
                    <a:pt x="260917" y="68999"/>
                  </a:lnTo>
                  <a:lnTo>
                    <a:pt x="260917" y="48786"/>
                  </a:lnTo>
                  <a:lnTo>
                    <a:pt x="269914" y="48786"/>
                  </a:lnTo>
                  <a:cubicBezTo>
                    <a:pt x="269853" y="48664"/>
                    <a:pt x="269732" y="48512"/>
                    <a:pt x="269671" y="48391"/>
                  </a:cubicBezTo>
                  <a:lnTo>
                    <a:pt x="260917" y="48391"/>
                  </a:lnTo>
                  <a:lnTo>
                    <a:pt x="260917" y="32707"/>
                  </a:lnTo>
                  <a:cubicBezTo>
                    <a:pt x="260795" y="32433"/>
                    <a:pt x="260643" y="32220"/>
                    <a:pt x="260552" y="31947"/>
                  </a:cubicBezTo>
                  <a:lnTo>
                    <a:pt x="260552" y="48391"/>
                  </a:lnTo>
                  <a:lnTo>
                    <a:pt x="240886" y="48391"/>
                  </a:lnTo>
                  <a:lnTo>
                    <a:pt x="240886" y="28178"/>
                  </a:lnTo>
                  <a:lnTo>
                    <a:pt x="258607" y="28178"/>
                  </a:lnTo>
                  <a:cubicBezTo>
                    <a:pt x="258516" y="28056"/>
                    <a:pt x="258455" y="27904"/>
                    <a:pt x="258424" y="27813"/>
                  </a:cubicBezTo>
                  <a:lnTo>
                    <a:pt x="240886" y="27813"/>
                  </a:lnTo>
                  <a:lnTo>
                    <a:pt x="240886" y="7600"/>
                  </a:lnTo>
                  <a:lnTo>
                    <a:pt x="242193" y="7600"/>
                  </a:lnTo>
                  <a:cubicBezTo>
                    <a:pt x="241920" y="7448"/>
                    <a:pt x="241616" y="7326"/>
                    <a:pt x="241342" y="7205"/>
                  </a:cubicBezTo>
                  <a:lnTo>
                    <a:pt x="240916" y="7205"/>
                  </a:lnTo>
                  <a:lnTo>
                    <a:pt x="240916" y="7022"/>
                  </a:lnTo>
                  <a:cubicBezTo>
                    <a:pt x="240825" y="6992"/>
                    <a:pt x="240673" y="6931"/>
                    <a:pt x="240552" y="6901"/>
                  </a:cubicBezTo>
                  <a:lnTo>
                    <a:pt x="240552" y="7205"/>
                  </a:lnTo>
                  <a:lnTo>
                    <a:pt x="231251" y="7205"/>
                  </a:lnTo>
                  <a:cubicBezTo>
                    <a:pt x="230977" y="7326"/>
                    <a:pt x="230673" y="7448"/>
                    <a:pt x="230400" y="7600"/>
                  </a:cubicBezTo>
                  <a:lnTo>
                    <a:pt x="240552" y="7600"/>
                  </a:lnTo>
                  <a:lnTo>
                    <a:pt x="240552" y="27813"/>
                  </a:lnTo>
                  <a:lnTo>
                    <a:pt x="220916" y="27813"/>
                  </a:lnTo>
                  <a:lnTo>
                    <a:pt x="220916" y="15989"/>
                  </a:lnTo>
                  <a:cubicBezTo>
                    <a:pt x="220795" y="16141"/>
                    <a:pt x="220643" y="16293"/>
                    <a:pt x="220521" y="16475"/>
                  </a:cubicBezTo>
                  <a:lnTo>
                    <a:pt x="220521" y="27813"/>
                  </a:lnTo>
                  <a:lnTo>
                    <a:pt x="213074" y="27813"/>
                  </a:lnTo>
                  <a:cubicBezTo>
                    <a:pt x="213013" y="27904"/>
                    <a:pt x="212922" y="28056"/>
                    <a:pt x="212861" y="28178"/>
                  </a:cubicBezTo>
                  <a:lnTo>
                    <a:pt x="220521" y="28178"/>
                  </a:lnTo>
                  <a:lnTo>
                    <a:pt x="220521" y="48391"/>
                  </a:lnTo>
                  <a:lnTo>
                    <a:pt x="201858" y="48391"/>
                  </a:lnTo>
                  <a:cubicBezTo>
                    <a:pt x="201797" y="48512"/>
                    <a:pt x="201706" y="48664"/>
                    <a:pt x="201645" y="48786"/>
                  </a:cubicBezTo>
                  <a:lnTo>
                    <a:pt x="220521" y="48786"/>
                  </a:lnTo>
                  <a:lnTo>
                    <a:pt x="220521" y="68999"/>
                  </a:lnTo>
                  <a:lnTo>
                    <a:pt x="200885" y="68999"/>
                  </a:lnTo>
                  <a:lnTo>
                    <a:pt x="200885" y="50184"/>
                  </a:lnTo>
                  <a:cubicBezTo>
                    <a:pt x="200764" y="50397"/>
                    <a:pt x="200612" y="50640"/>
                    <a:pt x="200490" y="50853"/>
                  </a:cubicBezTo>
                  <a:lnTo>
                    <a:pt x="200490" y="68999"/>
                  </a:lnTo>
                  <a:lnTo>
                    <a:pt x="180763" y="68999"/>
                  </a:lnTo>
                  <a:lnTo>
                    <a:pt x="180763" y="66203"/>
                  </a:lnTo>
                  <a:cubicBezTo>
                    <a:pt x="180642" y="66172"/>
                    <a:pt x="180490" y="66142"/>
                    <a:pt x="180368" y="66111"/>
                  </a:cubicBezTo>
                  <a:lnTo>
                    <a:pt x="180368" y="68999"/>
                  </a:lnTo>
                  <a:lnTo>
                    <a:pt x="160702" y="68999"/>
                  </a:lnTo>
                  <a:lnTo>
                    <a:pt x="160702" y="48877"/>
                  </a:lnTo>
                  <a:cubicBezTo>
                    <a:pt x="160489" y="48725"/>
                    <a:pt x="160307" y="48573"/>
                    <a:pt x="160155" y="48421"/>
                  </a:cubicBezTo>
                  <a:lnTo>
                    <a:pt x="140671" y="48421"/>
                  </a:lnTo>
                  <a:lnTo>
                    <a:pt x="140671" y="43831"/>
                  </a:lnTo>
                  <a:cubicBezTo>
                    <a:pt x="140550" y="43862"/>
                    <a:pt x="140398" y="43923"/>
                    <a:pt x="140276" y="43953"/>
                  </a:cubicBezTo>
                  <a:lnTo>
                    <a:pt x="140276" y="48421"/>
                  </a:lnTo>
                  <a:lnTo>
                    <a:pt x="132373" y="48421"/>
                  </a:lnTo>
                  <a:cubicBezTo>
                    <a:pt x="132221" y="48543"/>
                    <a:pt x="132069" y="48695"/>
                    <a:pt x="131917" y="48816"/>
                  </a:cubicBezTo>
                  <a:lnTo>
                    <a:pt x="140246" y="48816"/>
                  </a:lnTo>
                  <a:lnTo>
                    <a:pt x="140246" y="68999"/>
                  </a:lnTo>
                  <a:lnTo>
                    <a:pt x="120610" y="68999"/>
                  </a:lnTo>
                  <a:lnTo>
                    <a:pt x="120610" y="59728"/>
                  </a:lnTo>
                  <a:cubicBezTo>
                    <a:pt x="120489" y="59819"/>
                    <a:pt x="120337" y="59911"/>
                    <a:pt x="120215" y="59971"/>
                  </a:cubicBezTo>
                  <a:lnTo>
                    <a:pt x="120215" y="68999"/>
                  </a:lnTo>
                  <a:lnTo>
                    <a:pt x="100580" y="68999"/>
                  </a:lnTo>
                  <a:lnTo>
                    <a:pt x="100580" y="62190"/>
                  </a:lnTo>
                  <a:cubicBezTo>
                    <a:pt x="100458" y="62099"/>
                    <a:pt x="100306" y="62038"/>
                    <a:pt x="100215" y="61917"/>
                  </a:cubicBezTo>
                  <a:lnTo>
                    <a:pt x="100215" y="68999"/>
                  </a:lnTo>
                  <a:lnTo>
                    <a:pt x="80549" y="68999"/>
                  </a:lnTo>
                  <a:lnTo>
                    <a:pt x="80549" y="48786"/>
                  </a:lnTo>
                  <a:lnTo>
                    <a:pt x="88360" y="48786"/>
                  </a:lnTo>
                  <a:cubicBezTo>
                    <a:pt x="88269" y="48664"/>
                    <a:pt x="88148" y="48512"/>
                    <a:pt x="88087" y="48391"/>
                  </a:cubicBezTo>
                  <a:lnTo>
                    <a:pt x="80549" y="48391"/>
                  </a:lnTo>
                  <a:lnTo>
                    <a:pt x="80549" y="36932"/>
                  </a:lnTo>
                  <a:cubicBezTo>
                    <a:pt x="80458" y="36719"/>
                    <a:pt x="80306" y="36536"/>
                    <a:pt x="80184" y="36324"/>
                  </a:cubicBezTo>
                  <a:lnTo>
                    <a:pt x="80184" y="48391"/>
                  </a:lnTo>
                  <a:lnTo>
                    <a:pt x="60548" y="48391"/>
                  </a:lnTo>
                  <a:lnTo>
                    <a:pt x="60548" y="28178"/>
                  </a:lnTo>
                  <a:lnTo>
                    <a:pt x="74986" y="28178"/>
                  </a:lnTo>
                  <a:cubicBezTo>
                    <a:pt x="74895" y="28056"/>
                    <a:pt x="74834" y="27904"/>
                    <a:pt x="74713" y="27813"/>
                  </a:cubicBezTo>
                  <a:lnTo>
                    <a:pt x="60548" y="27813"/>
                  </a:lnTo>
                  <a:lnTo>
                    <a:pt x="60548" y="9424"/>
                  </a:lnTo>
                  <a:lnTo>
                    <a:pt x="60153" y="9028"/>
                  </a:lnTo>
                  <a:lnTo>
                    <a:pt x="60153" y="27813"/>
                  </a:lnTo>
                  <a:lnTo>
                    <a:pt x="40518" y="27813"/>
                  </a:lnTo>
                  <a:lnTo>
                    <a:pt x="40518" y="7600"/>
                  </a:lnTo>
                  <a:lnTo>
                    <a:pt x="58664" y="7600"/>
                  </a:lnTo>
                  <a:cubicBezTo>
                    <a:pt x="58512" y="7478"/>
                    <a:pt x="58421" y="7326"/>
                    <a:pt x="58269" y="7205"/>
                  </a:cubicBezTo>
                  <a:lnTo>
                    <a:pt x="40518" y="7205"/>
                  </a:lnTo>
                  <a:lnTo>
                    <a:pt x="405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33"/>
          <p:cNvGrpSpPr/>
          <p:nvPr/>
        </p:nvGrpSpPr>
        <p:grpSpPr>
          <a:xfrm>
            <a:off x="303630" y="306525"/>
            <a:ext cx="8536741" cy="4552701"/>
            <a:chOff x="2434200" y="841500"/>
            <a:chExt cx="4622450" cy="3053250"/>
          </a:xfrm>
        </p:grpSpPr>
        <p:sp>
          <p:nvSpPr>
            <p:cNvPr id="854" name="Google Shape;854;p33"/>
            <p:cNvSpPr/>
            <p:nvPr/>
          </p:nvSpPr>
          <p:spPr>
            <a:xfrm>
              <a:off x="2434200" y="841500"/>
              <a:ext cx="4622450" cy="3053250"/>
            </a:xfrm>
            <a:custGeom>
              <a:avLst/>
              <a:gdLst/>
              <a:ahLst/>
              <a:cxnLst/>
              <a:rect l="l" t="t" r="r" b="b"/>
              <a:pathLst>
                <a:path w="184898" h="122130" extrusionOk="0">
                  <a:moveTo>
                    <a:pt x="1" y="0"/>
                  </a:moveTo>
                  <a:lnTo>
                    <a:pt x="1" y="122129"/>
                  </a:lnTo>
                  <a:lnTo>
                    <a:pt x="184898" y="122129"/>
                  </a:lnTo>
                  <a:lnTo>
                    <a:pt x="18489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3"/>
            <p:cNvSpPr/>
            <p:nvPr/>
          </p:nvSpPr>
          <p:spPr>
            <a:xfrm>
              <a:off x="2540471" y="968396"/>
              <a:ext cx="4409734" cy="2799450"/>
            </a:xfrm>
            <a:custGeom>
              <a:avLst/>
              <a:gdLst/>
              <a:ahLst/>
              <a:cxnLst/>
              <a:rect l="l" t="t" r="r" b="b"/>
              <a:pathLst>
                <a:path w="174868" h="111978" extrusionOk="0">
                  <a:moveTo>
                    <a:pt x="1" y="0"/>
                  </a:moveTo>
                  <a:lnTo>
                    <a:pt x="1" y="111977"/>
                  </a:lnTo>
                  <a:lnTo>
                    <a:pt x="174867" y="111977"/>
                  </a:lnTo>
                  <a:lnTo>
                    <a:pt x="1748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 name="Google Shape;856;p33"/>
          <p:cNvSpPr txBox="1">
            <a:spLocks noGrp="1"/>
          </p:cNvSpPr>
          <p:nvPr>
            <p:ph type="ctrTitle"/>
          </p:nvPr>
        </p:nvSpPr>
        <p:spPr>
          <a:xfrm>
            <a:off x="3538475" y="540000"/>
            <a:ext cx="4892400" cy="134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500"/>
              <a:buNone/>
              <a:defRPr sz="8500">
                <a:solidFill>
                  <a:schemeClr val="accent3"/>
                </a:solidFill>
              </a:defRPr>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857" name="Google Shape;857;p33"/>
          <p:cNvSpPr txBox="1">
            <a:spLocks noGrp="1"/>
          </p:cNvSpPr>
          <p:nvPr>
            <p:ph type="subTitle" idx="1"/>
          </p:nvPr>
        </p:nvSpPr>
        <p:spPr>
          <a:xfrm>
            <a:off x="3538475" y="1882194"/>
            <a:ext cx="4892400" cy="39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solidFill>
                  <a:schemeClr val="dk1"/>
                </a:solidFill>
                <a:latin typeface="Fira Sans Condensed ExtraBold"/>
                <a:ea typeface="Fira Sans Condensed ExtraBold"/>
                <a:cs typeface="Fira Sans Condensed ExtraBold"/>
                <a:sym typeface="Fira Sans Condensed ExtraBold"/>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58" name="Google Shape;858;p33"/>
          <p:cNvSpPr txBox="1">
            <a:spLocks noGrp="1"/>
          </p:cNvSpPr>
          <p:nvPr>
            <p:ph type="subTitle" idx="2"/>
          </p:nvPr>
        </p:nvSpPr>
        <p:spPr>
          <a:xfrm>
            <a:off x="3538475" y="2221382"/>
            <a:ext cx="4892400" cy="74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59" name="Google Shape;859;p33"/>
          <p:cNvSpPr txBox="1">
            <a:spLocks noGrp="1"/>
          </p:cNvSpPr>
          <p:nvPr>
            <p:ph type="subTitle" idx="3"/>
          </p:nvPr>
        </p:nvSpPr>
        <p:spPr>
          <a:xfrm>
            <a:off x="3538475" y="4141975"/>
            <a:ext cx="4892400" cy="38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2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860" name="Google Shape;860;p33"/>
          <p:cNvSpPr txBox="1"/>
          <p:nvPr/>
        </p:nvSpPr>
        <p:spPr>
          <a:xfrm>
            <a:off x="3538475" y="3612725"/>
            <a:ext cx="4892400" cy="5541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a:solidFill>
                  <a:schemeClr val="dk1"/>
                </a:solidFill>
                <a:latin typeface="Albert Sans"/>
                <a:ea typeface="Albert Sans"/>
                <a:cs typeface="Albert Sans"/>
                <a:sym typeface="Albert Sans"/>
              </a:rPr>
              <a:t>CREDITS: This presentation template was created by </a:t>
            </a:r>
            <a:r>
              <a:rPr lang="en" sz="1200">
                <a:solidFill>
                  <a:schemeClr val="dk1"/>
                </a:solidFill>
                <a:uFill>
                  <a:noFill/>
                </a:uFill>
                <a:latin typeface="Albert Sans"/>
                <a:ea typeface="Albert Sans"/>
                <a:cs typeface="Albert Sans"/>
                <a:sym typeface="Albert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Albert Sans"/>
                <a:ea typeface="Albert Sans"/>
                <a:cs typeface="Albert Sans"/>
                <a:sym typeface="Albert Sans"/>
              </a:rPr>
              <a:t>, and includes icons by </a:t>
            </a:r>
            <a:r>
              <a:rPr lang="en" sz="1200">
                <a:solidFill>
                  <a:schemeClr val="dk1"/>
                </a:solidFill>
                <a:uFill>
                  <a:noFill/>
                </a:u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Albert Sans"/>
                <a:ea typeface="Albert Sans"/>
                <a:cs typeface="Albert Sans"/>
                <a:sym typeface="Albert Sans"/>
              </a:rPr>
              <a:t>, and infographics &amp; images by </a:t>
            </a:r>
            <a:r>
              <a:rPr lang="en" sz="1200">
                <a:solidFill>
                  <a:schemeClr val="dk1"/>
                </a:solidFill>
                <a:uFill>
                  <a:noFill/>
                </a:u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Freepik</a:t>
            </a:r>
            <a:endParaRPr sz="1200">
              <a:solidFill>
                <a:schemeClr val="dk1"/>
              </a:solidFill>
              <a:latin typeface="Albert Sans"/>
              <a:ea typeface="Albert Sans"/>
              <a:cs typeface="Albert Sans"/>
              <a:sym typeface="Albert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85425"/>
            <a:ext cx="85206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500"/>
              <a:buFont typeface="Fira Sans Condensed ExtraBold"/>
              <a:buNone/>
              <a:defRPr sz="2500">
                <a:solidFill>
                  <a:schemeClr val="dk1"/>
                </a:solidFill>
                <a:latin typeface="Fira Sans Condensed ExtraBold"/>
                <a:ea typeface="Fira Sans Condensed ExtraBold"/>
                <a:cs typeface="Fira Sans Condensed ExtraBold"/>
                <a:sym typeface="Fira Sans Condensed ExtraBold"/>
              </a:defRPr>
            </a:lvl1pPr>
            <a:lvl2pPr lvl="1">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2pPr>
            <a:lvl3pPr lvl="2">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3pPr>
            <a:lvl4pPr lvl="3">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4pPr>
            <a:lvl5pPr lvl="4">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5pPr>
            <a:lvl6pPr lvl="5">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6pPr>
            <a:lvl7pPr lvl="6">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7pPr>
            <a:lvl8pPr lvl="7">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8pPr>
            <a:lvl9pPr lvl="8">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marL="914400" lvl="1" indent="-30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marL="1371600" lvl="2" indent="-30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marL="1828800" lvl="3" indent="-30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marL="2286000" lvl="4" indent="-30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marL="2743200" lvl="5" indent="-30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marL="3200400" lvl="6" indent="-30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marL="3657600" lvl="7" indent="-30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marL="4114800" lvl="8" indent="-304800">
              <a:lnSpc>
                <a:spcPct val="115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8" r:id="rId6"/>
    <p:sldLayoutId id="2147483659" r:id="rId7"/>
    <p:sldLayoutId id="2147483660" r:id="rId8"/>
    <p:sldLayoutId id="2147483679" r:id="rId9"/>
    <p:sldLayoutId id="2147483680" r:id="rId10"/>
    <p:sldLayoutId id="214748368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grpSp>
        <p:nvGrpSpPr>
          <p:cNvPr id="908" name="Google Shape;908;p39"/>
          <p:cNvGrpSpPr/>
          <p:nvPr/>
        </p:nvGrpSpPr>
        <p:grpSpPr>
          <a:xfrm>
            <a:off x="1755112" y="2557033"/>
            <a:ext cx="969446" cy="790771"/>
            <a:chOff x="481275" y="890825"/>
            <a:chExt cx="1708275" cy="1390000"/>
          </a:xfrm>
        </p:grpSpPr>
        <p:sp>
          <p:nvSpPr>
            <p:cNvPr id="909" name="Google Shape;909;p39"/>
            <p:cNvSpPr/>
            <p:nvPr/>
          </p:nvSpPr>
          <p:spPr>
            <a:xfrm>
              <a:off x="548150" y="907600"/>
              <a:ext cx="631500" cy="1102625"/>
            </a:xfrm>
            <a:custGeom>
              <a:avLst/>
              <a:gdLst/>
              <a:ahLst/>
              <a:cxnLst/>
              <a:rect l="l" t="t" r="r" b="b"/>
              <a:pathLst>
                <a:path w="25260" h="44105" extrusionOk="0">
                  <a:moveTo>
                    <a:pt x="17539" y="0"/>
                  </a:moveTo>
                  <a:lnTo>
                    <a:pt x="16353" y="608"/>
                  </a:lnTo>
                  <a:cubicBezTo>
                    <a:pt x="7295" y="5411"/>
                    <a:pt x="1399" y="13952"/>
                    <a:pt x="548" y="23527"/>
                  </a:cubicBezTo>
                  <a:cubicBezTo>
                    <a:pt x="0" y="29910"/>
                    <a:pt x="1885" y="37873"/>
                    <a:pt x="5107" y="42949"/>
                  </a:cubicBezTo>
                  <a:lnTo>
                    <a:pt x="5867" y="44104"/>
                  </a:lnTo>
                  <a:lnTo>
                    <a:pt x="19211" y="35533"/>
                  </a:lnTo>
                  <a:lnTo>
                    <a:pt x="18451" y="34347"/>
                  </a:lnTo>
                  <a:cubicBezTo>
                    <a:pt x="16900" y="31916"/>
                    <a:pt x="15958" y="27843"/>
                    <a:pt x="16201" y="24742"/>
                  </a:cubicBezTo>
                  <a:cubicBezTo>
                    <a:pt x="16627" y="20062"/>
                    <a:pt x="19514" y="15897"/>
                    <a:pt x="23952" y="13557"/>
                  </a:cubicBezTo>
                  <a:lnTo>
                    <a:pt x="25259" y="12888"/>
                  </a:lnTo>
                  <a:lnTo>
                    <a:pt x="175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9"/>
            <p:cNvSpPr/>
            <p:nvPr/>
          </p:nvSpPr>
          <p:spPr>
            <a:xfrm>
              <a:off x="481275" y="891650"/>
              <a:ext cx="1147475" cy="1389175"/>
            </a:xfrm>
            <a:custGeom>
              <a:avLst/>
              <a:gdLst/>
              <a:ahLst/>
              <a:cxnLst/>
              <a:rect l="l" t="t" r="r" b="b"/>
              <a:pathLst>
                <a:path w="45899" h="55567" extrusionOk="0">
                  <a:moveTo>
                    <a:pt x="37205" y="0"/>
                  </a:moveTo>
                  <a:cubicBezTo>
                    <a:pt x="13040" y="1307"/>
                    <a:pt x="1" y="26596"/>
                    <a:pt x="14408" y="43983"/>
                  </a:cubicBezTo>
                  <a:cubicBezTo>
                    <a:pt x="21136" y="51974"/>
                    <a:pt x="30147" y="55566"/>
                    <a:pt x="38857" y="55566"/>
                  </a:cubicBezTo>
                  <a:cubicBezTo>
                    <a:pt x="41244" y="55566"/>
                    <a:pt x="43609" y="55296"/>
                    <a:pt x="45898" y="54773"/>
                  </a:cubicBezTo>
                  <a:lnTo>
                    <a:pt x="42494" y="43010"/>
                  </a:lnTo>
                  <a:cubicBezTo>
                    <a:pt x="41180" y="43315"/>
                    <a:pt x="39825" y="43473"/>
                    <a:pt x="38458" y="43473"/>
                  </a:cubicBezTo>
                  <a:cubicBezTo>
                    <a:pt x="33562" y="43473"/>
                    <a:pt x="28521" y="41452"/>
                    <a:pt x="24743" y="36961"/>
                  </a:cubicBezTo>
                  <a:cubicBezTo>
                    <a:pt x="16597" y="27113"/>
                    <a:pt x="23983" y="12857"/>
                    <a:pt x="37570" y="12098"/>
                  </a:cubicBezTo>
                  <a:lnTo>
                    <a:pt x="372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9"/>
            <p:cNvSpPr/>
            <p:nvPr/>
          </p:nvSpPr>
          <p:spPr>
            <a:xfrm>
              <a:off x="1627200" y="948625"/>
              <a:ext cx="519025" cy="509150"/>
            </a:xfrm>
            <a:custGeom>
              <a:avLst/>
              <a:gdLst/>
              <a:ahLst/>
              <a:cxnLst/>
              <a:rect l="l" t="t" r="r" b="b"/>
              <a:pathLst>
                <a:path w="20761" h="20366" extrusionOk="0">
                  <a:moveTo>
                    <a:pt x="5958" y="1"/>
                  </a:moveTo>
                  <a:lnTo>
                    <a:pt x="0" y="11126"/>
                  </a:lnTo>
                  <a:cubicBezTo>
                    <a:pt x="3557" y="12585"/>
                    <a:pt x="6140" y="15259"/>
                    <a:pt x="7994" y="19424"/>
                  </a:cubicBezTo>
                  <a:cubicBezTo>
                    <a:pt x="8116" y="19697"/>
                    <a:pt x="8238" y="20001"/>
                    <a:pt x="8359" y="20366"/>
                  </a:cubicBezTo>
                  <a:lnTo>
                    <a:pt x="20761" y="16323"/>
                  </a:lnTo>
                  <a:cubicBezTo>
                    <a:pt x="20578" y="15776"/>
                    <a:pt x="20396" y="15199"/>
                    <a:pt x="20153" y="14712"/>
                  </a:cubicBezTo>
                  <a:cubicBezTo>
                    <a:pt x="16870" y="7357"/>
                    <a:pt x="12250" y="2584"/>
                    <a:pt x="59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9"/>
            <p:cNvSpPr/>
            <p:nvPr/>
          </p:nvSpPr>
          <p:spPr>
            <a:xfrm>
              <a:off x="1544375" y="1355925"/>
              <a:ext cx="645175" cy="906575"/>
            </a:xfrm>
            <a:custGeom>
              <a:avLst/>
              <a:gdLst/>
              <a:ahLst/>
              <a:cxnLst/>
              <a:rect l="l" t="t" r="r" b="b"/>
              <a:pathLst>
                <a:path w="25807" h="36263" extrusionOk="0">
                  <a:moveTo>
                    <a:pt x="24074" y="1"/>
                  </a:moveTo>
                  <a:lnTo>
                    <a:pt x="11672" y="4043"/>
                  </a:lnTo>
                  <a:cubicBezTo>
                    <a:pt x="12614" y="7022"/>
                    <a:pt x="12523" y="11521"/>
                    <a:pt x="11338" y="14773"/>
                  </a:cubicBezTo>
                  <a:cubicBezTo>
                    <a:pt x="9514" y="19910"/>
                    <a:pt x="5076" y="23345"/>
                    <a:pt x="0" y="24469"/>
                  </a:cubicBezTo>
                  <a:lnTo>
                    <a:pt x="3405" y="36263"/>
                  </a:lnTo>
                  <a:cubicBezTo>
                    <a:pt x="12432" y="34196"/>
                    <a:pt x="20244" y="28117"/>
                    <a:pt x="23526" y="19028"/>
                  </a:cubicBezTo>
                  <a:cubicBezTo>
                    <a:pt x="25593" y="13253"/>
                    <a:pt x="25806" y="5320"/>
                    <a:pt x="24074" y="1"/>
                  </a:cubicBez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9"/>
            <p:cNvSpPr/>
            <p:nvPr/>
          </p:nvSpPr>
          <p:spPr>
            <a:xfrm>
              <a:off x="1411375" y="890825"/>
              <a:ext cx="364775" cy="335950"/>
            </a:xfrm>
            <a:custGeom>
              <a:avLst/>
              <a:gdLst/>
              <a:ahLst/>
              <a:cxnLst/>
              <a:rect l="l" t="t" r="r" b="b"/>
              <a:pathLst>
                <a:path w="14591" h="13438" extrusionOk="0">
                  <a:moveTo>
                    <a:pt x="1962" y="0"/>
                  </a:moveTo>
                  <a:cubicBezTo>
                    <a:pt x="1301" y="0"/>
                    <a:pt x="647" y="20"/>
                    <a:pt x="1" y="64"/>
                  </a:cubicBezTo>
                  <a:lnTo>
                    <a:pt x="366" y="12191"/>
                  </a:lnTo>
                  <a:cubicBezTo>
                    <a:pt x="845" y="12149"/>
                    <a:pt x="1332" y="12126"/>
                    <a:pt x="1824" y="12126"/>
                  </a:cubicBezTo>
                  <a:cubicBezTo>
                    <a:pt x="2393" y="12126"/>
                    <a:pt x="2971" y="12157"/>
                    <a:pt x="3557" y="12222"/>
                  </a:cubicBezTo>
                  <a:cubicBezTo>
                    <a:pt x="5442" y="12404"/>
                    <a:pt x="7114" y="12799"/>
                    <a:pt x="8633" y="13438"/>
                  </a:cubicBezTo>
                  <a:lnTo>
                    <a:pt x="14591" y="2313"/>
                  </a:lnTo>
                  <a:cubicBezTo>
                    <a:pt x="11916" y="1219"/>
                    <a:pt x="8968" y="519"/>
                    <a:pt x="5655" y="185"/>
                  </a:cubicBezTo>
                  <a:cubicBezTo>
                    <a:pt x="4398" y="67"/>
                    <a:pt x="3168" y="0"/>
                    <a:pt x="19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 name="Google Shape;914;p39"/>
          <p:cNvSpPr txBox="1">
            <a:spLocks noGrp="1"/>
          </p:cNvSpPr>
          <p:nvPr>
            <p:ph type="subTitle" idx="1"/>
          </p:nvPr>
        </p:nvSpPr>
        <p:spPr>
          <a:xfrm>
            <a:off x="4737071" y="2861052"/>
            <a:ext cx="3501227" cy="61656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Archita Ray</a:t>
            </a:r>
          </a:p>
          <a:p>
            <a:pPr marL="0" lvl="0" indent="0" algn="r" rtl="0">
              <a:spcBef>
                <a:spcPts val="0"/>
              </a:spcBef>
              <a:spcAft>
                <a:spcPts val="0"/>
              </a:spcAft>
              <a:buNone/>
            </a:pPr>
            <a:r>
              <a:rPr lang="en" dirty="0"/>
              <a:t>Sai Mona Duvvapu</a:t>
            </a:r>
            <a:endParaRPr dirty="0"/>
          </a:p>
        </p:txBody>
      </p:sp>
      <p:sp>
        <p:nvSpPr>
          <p:cNvPr id="915" name="Google Shape;915;p39"/>
          <p:cNvSpPr txBox="1">
            <a:spLocks noGrp="1"/>
          </p:cNvSpPr>
          <p:nvPr>
            <p:ph type="ctrTitle"/>
          </p:nvPr>
        </p:nvSpPr>
        <p:spPr>
          <a:xfrm>
            <a:off x="3134050" y="966200"/>
            <a:ext cx="5170500" cy="198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dirty="0">
                <a:solidFill>
                  <a:schemeClr val="accent3"/>
                </a:solidFill>
              </a:rPr>
              <a:t>Price Whispers: Decrypting the Cryptocurrency Closing Code</a:t>
            </a:r>
            <a:endParaRPr lang="en-US" sz="5400" dirty="0">
              <a:solidFill>
                <a:schemeClr val="accent1"/>
              </a:solidFill>
            </a:endParaRPr>
          </a:p>
        </p:txBody>
      </p:sp>
      <p:grpSp>
        <p:nvGrpSpPr>
          <p:cNvPr id="916" name="Google Shape;916;p39"/>
          <p:cNvGrpSpPr/>
          <p:nvPr/>
        </p:nvGrpSpPr>
        <p:grpSpPr>
          <a:xfrm>
            <a:off x="4879479" y="3867264"/>
            <a:ext cx="1788985" cy="677210"/>
            <a:chOff x="2738925" y="2956250"/>
            <a:chExt cx="1826800" cy="691525"/>
          </a:xfrm>
        </p:grpSpPr>
        <p:sp>
          <p:nvSpPr>
            <p:cNvPr id="917" name="Google Shape;917;p39"/>
            <p:cNvSpPr/>
            <p:nvPr/>
          </p:nvSpPr>
          <p:spPr>
            <a:xfrm>
              <a:off x="2738925" y="3388650"/>
              <a:ext cx="323725" cy="254575"/>
            </a:xfrm>
            <a:custGeom>
              <a:avLst/>
              <a:gdLst/>
              <a:ahLst/>
              <a:cxnLst/>
              <a:rect l="l" t="t" r="r" b="b"/>
              <a:pathLst>
                <a:path w="12949" h="10183" extrusionOk="0">
                  <a:moveTo>
                    <a:pt x="0" y="0"/>
                  </a:moveTo>
                  <a:lnTo>
                    <a:pt x="0" y="10183"/>
                  </a:lnTo>
                  <a:lnTo>
                    <a:pt x="12949" y="10183"/>
                  </a:lnTo>
                  <a:lnTo>
                    <a:pt x="12949" y="0"/>
                  </a:ln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3114300" y="2956250"/>
              <a:ext cx="323750" cy="686975"/>
            </a:xfrm>
            <a:custGeom>
              <a:avLst/>
              <a:gdLst/>
              <a:ahLst/>
              <a:cxnLst/>
              <a:rect l="l" t="t" r="r" b="b"/>
              <a:pathLst>
                <a:path w="12950" h="27479" extrusionOk="0">
                  <a:moveTo>
                    <a:pt x="1" y="1"/>
                  </a:moveTo>
                  <a:lnTo>
                    <a:pt x="1" y="27479"/>
                  </a:lnTo>
                  <a:lnTo>
                    <a:pt x="12949" y="27479"/>
                  </a:lnTo>
                  <a:lnTo>
                    <a:pt x="12949" y="1"/>
                  </a:ln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9"/>
            <p:cNvSpPr/>
            <p:nvPr/>
          </p:nvSpPr>
          <p:spPr>
            <a:xfrm>
              <a:off x="3490450" y="3260975"/>
              <a:ext cx="323750" cy="381500"/>
            </a:xfrm>
            <a:custGeom>
              <a:avLst/>
              <a:gdLst/>
              <a:ahLst/>
              <a:cxnLst/>
              <a:rect l="l" t="t" r="r" b="b"/>
              <a:pathLst>
                <a:path w="12950" h="15260" extrusionOk="0">
                  <a:moveTo>
                    <a:pt x="1" y="1"/>
                  </a:moveTo>
                  <a:lnTo>
                    <a:pt x="1" y="15259"/>
                  </a:lnTo>
                  <a:lnTo>
                    <a:pt x="12949" y="15259"/>
                  </a:lnTo>
                  <a:lnTo>
                    <a:pt x="12949" y="1"/>
                  </a:ln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9"/>
            <p:cNvSpPr/>
            <p:nvPr/>
          </p:nvSpPr>
          <p:spPr>
            <a:xfrm>
              <a:off x="3865850" y="3411425"/>
              <a:ext cx="323725" cy="231800"/>
            </a:xfrm>
            <a:custGeom>
              <a:avLst/>
              <a:gdLst/>
              <a:ahLst/>
              <a:cxnLst/>
              <a:rect l="l" t="t" r="r" b="b"/>
              <a:pathLst>
                <a:path w="12949" h="9272" extrusionOk="0">
                  <a:moveTo>
                    <a:pt x="0" y="1"/>
                  </a:moveTo>
                  <a:lnTo>
                    <a:pt x="0" y="9272"/>
                  </a:lnTo>
                  <a:lnTo>
                    <a:pt x="12949" y="9272"/>
                  </a:lnTo>
                  <a:lnTo>
                    <a:pt x="12949" y="1"/>
                  </a:ln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9"/>
            <p:cNvSpPr/>
            <p:nvPr/>
          </p:nvSpPr>
          <p:spPr>
            <a:xfrm>
              <a:off x="4240475" y="3134075"/>
              <a:ext cx="324500" cy="508400"/>
            </a:xfrm>
            <a:custGeom>
              <a:avLst/>
              <a:gdLst/>
              <a:ahLst/>
              <a:cxnLst/>
              <a:rect l="l" t="t" r="r" b="b"/>
              <a:pathLst>
                <a:path w="12980" h="20336" extrusionOk="0">
                  <a:moveTo>
                    <a:pt x="0" y="0"/>
                  </a:moveTo>
                  <a:lnTo>
                    <a:pt x="0" y="20335"/>
                  </a:lnTo>
                  <a:lnTo>
                    <a:pt x="12979" y="20335"/>
                  </a:lnTo>
                  <a:lnTo>
                    <a:pt x="12979" y="0"/>
                  </a:ln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9"/>
            <p:cNvSpPr/>
            <p:nvPr/>
          </p:nvSpPr>
          <p:spPr>
            <a:xfrm>
              <a:off x="2738925" y="3638650"/>
              <a:ext cx="1826800" cy="9125"/>
            </a:xfrm>
            <a:custGeom>
              <a:avLst/>
              <a:gdLst/>
              <a:ahLst/>
              <a:cxnLst/>
              <a:rect l="l" t="t" r="r" b="b"/>
              <a:pathLst>
                <a:path w="73072" h="365" extrusionOk="0">
                  <a:moveTo>
                    <a:pt x="0" y="0"/>
                  </a:moveTo>
                  <a:lnTo>
                    <a:pt x="0" y="365"/>
                  </a:lnTo>
                  <a:lnTo>
                    <a:pt x="73072" y="365"/>
                  </a:lnTo>
                  <a:lnTo>
                    <a:pt x="73072"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39"/>
          <p:cNvGrpSpPr/>
          <p:nvPr/>
        </p:nvGrpSpPr>
        <p:grpSpPr>
          <a:xfrm>
            <a:off x="4747645" y="3601155"/>
            <a:ext cx="2052658" cy="738283"/>
            <a:chOff x="3365825" y="3411425"/>
            <a:chExt cx="3866375" cy="1390625"/>
          </a:xfrm>
        </p:grpSpPr>
        <p:sp>
          <p:nvSpPr>
            <p:cNvPr id="924" name="Google Shape;924;p39"/>
            <p:cNvSpPr/>
            <p:nvPr/>
          </p:nvSpPr>
          <p:spPr>
            <a:xfrm>
              <a:off x="3441050" y="4726050"/>
              <a:ext cx="34225" cy="28900"/>
            </a:xfrm>
            <a:custGeom>
              <a:avLst/>
              <a:gdLst/>
              <a:ahLst/>
              <a:cxnLst/>
              <a:rect l="l" t="t" r="r" b="b"/>
              <a:pathLst>
                <a:path w="1369" h="1156" extrusionOk="0">
                  <a:moveTo>
                    <a:pt x="1065" y="0"/>
                  </a:moveTo>
                  <a:lnTo>
                    <a:pt x="1" y="456"/>
                  </a:lnTo>
                  <a:lnTo>
                    <a:pt x="305" y="1155"/>
                  </a:lnTo>
                  <a:lnTo>
                    <a:pt x="1369" y="699"/>
                  </a:lnTo>
                  <a:lnTo>
                    <a:pt x="1065"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9"/>
            <p:cNvSpPr/>
            <p:nvPr/>
          </p:nvSpPr>
          <p:spPr>
            <a:xfrm>
              <a:off x="3510200" y="4007200"/>
              <a:ext cx="1109475" cy="718100"/>
            </a:xfrm>
            <a:custGeom>
              <a:avLst/>
              <a:gdLst/>
              <a:ahLst/>
              <a:cxnLst/>
              <a:rect l="l" t="t" r="r" b="b"/>
              <a:pathLst>
                <a:path w="44379" h="28724" extrusionOk="0">
                  <a:moveTo>
                    <a:pt x="44227" y="0"/>
                  </a:moveTo>
                  <a:lnTo>
                    <a:pt x="42069" y="486"/>
                  </a:lnTo>
                  <a:lnTo>
                    <a:pt x="42221" y="1216"/>
                  </a:lnTo>
                  <a:lnTo>
                    <a:pt x="44379" y="730"/>
                  </a:lnTo>
                  <a:lnTo>
                    <a:pt x="44227" y="0"/>
                  </a:lnTo>
                  <a:close/>
                  <a:moveTo>
                    <a:pt x="40275" y="912"/>
                  </a:moveTo>
                  <a:lnTo>
                    <a:pt x="38117" y="1398"/>
                  </a:lnTo>
                  <a:lnTo>
                    <a:pt x="38269" y="2128"/>
                  </a:lnTo>
                  <a:lnTo>
                    <a:pt x="40427" y="1641"/>
                  </a:lnTo>
                  <a:lnTo>
                    <a:pt x="40275" y="912"/>
                  </a:lnTo>
                  <a:close/>
                  <a:moveTo>
                    <a:pt x="36293" y="1824"/>
                  </a:moveTo>
                  <a:lnTo>
                    <a:pt x="34135" y="2310"/>
                  </a:lnTo>
                  <a:lnTo>
                    <a:pt x="34287" y="3040"/>
                  </a:lnTo>
                  <a:lnTo>
                    <a:pt x="36445" y="2553"/>
                  </a:lnTo>
                  <a:lnTo>
                    <a:pt x="36293" y="1824"/>
                  </a:lnTo>
                  <a:close/>
                  <a:moveTo>
                    <a:pt x="32312" y="2736"/>
                  </a:moveTo>
                  <a:lnTo>
                    <a:pt x="30153" y="3222"/>
                  </a:lnTo>
                  <a:lnTo>
                    <a:pt x="30305" y="3951"/>
                  </a:lnTo>
                  <a:lnTo>
                    <a:pt x="32464" y="3465"/>
                  </a:lnTo>
                  <a:lnTo>
                    <a:pt x="32312" y="2736"/>
                  </a:lnTo>
                  <a:close/>
                  <a:moveTo>
                    <a:pt x="28330" y="3617"/>
                  </a:moveTo>
                  <a:lnTo>
                    <a:pt x="26901" y="3951"/>
                  </a:lnTo>
                  <a:lnTo>
                    <a:pt x="26293" y="4863"/>
                  </a:lnTo>
                  <a:lnTo>
                    <a:pt x="26962" y="5289"/>
                  </a:lnTo>
                  <a:lnTo>
                    <a:pt x="27357" y="4590"/>
                  </a:lnTo>
                  <a:lnTo>
                    <a:pt x="28482" y="4316"/>
                  </a:lnTo>
                  <a:lnTo>
                    <a:pt x="28330" y="3617"/>
                  </a:lnTo>
                  <a:close/>
                  <a:moveTo>
                    <a:pt x="25229" y="6413"/>
                  </a:moveTo>
                  <a:lnTo>
                    <a:pt x="24014" y="8268"/>
                  </a:lnTo>
                  <a:lnTo>
                    <a:pt x="24682" y="8693"/>
                  </a:lnTo>
                  <a:lnTo>
                    <a:pt x="25898" y="6839"/>
                  </a:lnTo>
                  <a:lnTo>
                    <a:pt x="25229" y="6413"/>
                  </a:lnTo>
                  <a:close/>
                  <a:moveTo>
                    <a:pt x="23010" y="9787"/>
                  </a:moveTo>
                  <a:lnTo>
                    <a:pt x="21795" y="11672"/>
                  </a:lnTo>
                  <a:lnTo>
                    <a:pt x="22433" y="12067"/>
                  </a:lnTo>
                  <a:lnTo>
                    <a:pt x="23649" y="10213"/>
                  </a:lnTo>
                  <a:lnTo>
                    <a:pt x="23010" y="9787"/>
                  </a:lnTo>
                  <a:close/>
                  <a:moveTo>
                    <a:pt x="20761" y="13222"/>
                  </a:moveTo>
                  <a:lnTo>
                    <a:pt x="19545" y="15076"/>
                  </a:lnTo>
                  <a:lnTo>
                    <a:pt x="20184" y="15502"/>
                  </a:lnTo>
                  <a:lnTo>
                    <a:pt x="21399" y="13648"/>
                  </a:lnTo>
                  <a:lnTo>
                    <a:pt x="20761" y="13222"/>
                  </a:lnTo>
                  <a:close/>
                  <a:moveTo>
                    <a:pt x="18481" y="16626"/>
                  </a:moveTo>
                  <a:lnTo>
                    <a:pt x="17266" y="18511"/>
                  </a:lnTo>
                  <a:lnTo>
                    <a:pt x="17904" y="18906"/>
                  </a:lnTo>
                  <a:lnTo>
                    <a:pt x="19120" y="17052"/>
                  </a:lnTo>
                  <a:lnTo>
                    <a:pt x="18481" y="16626"/>
                  </a:lnTo>
                  <a:close/>
                  <a:moveTo>
                    <a:pt x="16263" y="20031"/>
                  </a:moveTo>
                  <a:lnTo>
                    <a:pt x="15472" y="21247"/>
                  </a:lnTo>
                  <a:lnTo>
                    <a:pt x="14986" y="21459"/>
                  </a:lnTo>
                  <a:lnTo>
                    <a:pt x="15290" y="22158"/>
                  </a:lnTo>
                  <a:lnTo>
                    <a:pt x="15959" y="21854"/>
                  </a:lnTo>
                  <a:lnTo>
                    <a:pt x="16931" y="20426"/>
                  </a:lnTo>
                  <a:lnTo>
                    <a:pt x="16263" y="20031"/>
                  </a:lnTo>
                  <a:close/>
                  <a:moveTo>
                    <a:pt x="13284" y="22219"/>
                  </a:moveTo>
                  <a:lnTo>
                    <a:pt x="11217" y="23131"/>
                  </a:lnTo>
                  <a:lnTo>
                    <a:pt x="11521" y="23830"/>
                  </a:lnTo>
                  <a:lnTo>
                    <a:pt x="13588" y="22918"/>
                  </a:lnTo>
                  <a:lnTo>
                    <a:pt x="13284" y="22219"/>
                  </a:lnTo>
                  <a:close/>
                  <a:moveTo>
                    <a:pt x="9545" y="23861"/>
                  </a:moveTo>
                  <a:lnTo>
                    <a:pt x="7509" y="24772"/>
                  </a:lnTo>
                  <a:lnTo>
                    <a:pt x="7813" y="25441"/>
                  </a:lnTo>
                  <a:lnTo>
                    <a:pt x="9849" y="24529"/>
                  </a:lnTo>
                  <a:lnTo>
                    <a:pt x="9545" y="23861"/>
                  </a:lnTo>
                  <a:close/>
                  <a:moveTo>
                    <a:pt x="5776" y="25502"/>
                  </a:moveTo>
                  <a:lnTo>
                    <a:pt x="3740" y="26414"/>
                  </a:lnTo>
                  <a:lnTo>
                    <a:pt x="4044" y="27082"/>
                  </a:lnTo>
                  <a:lnTo>
                    <a:pt x="6080" y="26171"/>
                  </a:lnTo>
                  <a:lnTo>
                    <a:pt x="5776" y="25502"/>
                  </a:lnTo>
                  <a:close/>
                  <a:moveTo>
                    <a:pt x="2068" y="27113"/>
                  </a:moveTo>
                  <a:lnTo>
                    <a:pt x="1" y="28025"/>
                  </a:lnTo>
                  <a:lnTo>
                    <a:pt x="305" y="28724"/>
                  </a:lnTo>
                  <a:lnTo>
                    <a:pt x="2372" y="27812"/>
                  </a:lnTo>
                  <a:lnTo>
                    <a:pt x="2068" y="27113"/>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9"/>
            <p:cNvSpPr/>
            <p:nvPr/>
          </p:nvSpPr>
          <p:spPr>
            <a:xfrm>
              <a:off x="4717675" y="3584700"/>
              <a:ext cx="193050" cy="349575"/>
            </a:xfrm>
            <a:custGeom>
              <a:avLst/>
              <a:gdLst/>
              <a:ahLst/>
              <a:cxnLst/>
              <a:rect l="l" t="t" r="r" b="b"/>
              <a:pathLst>
                <a:path w="7722" h="13983" extrusionOk="0">
                  <a:moveTo>
                    <a:pt x="7022" y="0"/>
                  </a:moveTo>
                  <a:lnTo>
                    <a:pt x="5958" y="2067"/>
                  </a:lnTo>
                  <a:lnTo>
                    <a:pt x="6657" y="2432"/>
                  </a:lnTo>
                  <a:lnTo>
                    <a:pt x="7721" y="334"/>
                  </a:lnTo>
                  <a:lnTo>
                    <a:pt x="7022" y="0"/>
                  </a:lnTo>
                  <a:close/>
                  <a:moveTo>
                    <a:pt x="5046" y="3860"/>
                  </a:moveTo>
                  <a:lnTo>
                    <a:pt x="3983" y="5958"/>
                  </a:lnTo>
                  <a:lnTo>
                    <a:pt x="4682" y="6292"/>
                  </a:lnTo>
                  <a:lnTo>
                    <a:pt x="5745" y="4195"/>
                  </a:lnTo>
                  <a:lnTo>
                    <a:pt x="5046" y="3860"/>
                  </a:lnTo>
                  <a:close/>
                  <a:moveTo>
                    <a:pt x="3071" y="7690"/>
                  </a:moveTo>
                  <a:lnTo>
                    <a:pt x="2007" y="9787"/>
                  </a:lnTo>
                  <a:lnTo>
                    <a:pt x="2706" y="10122"/>
                  </a:lnTo>
                  <a:lnTo>
                    <a:pt x="3770" y="8055"/>
                  </a:lnTo>
                  <a:lnTo>
                    <a:pt x="3071" y="7690"/>
                  </a:lnTo>
                  <a:close/>
                  <a:moveTo>
                    <a:pt x="1065" y="11550"/>
                  </a:moveTo>
                  <a:lnTo>
                    <a:pt x="1" y="13617"/>
                  </a:lnTo>
                  <a:lnTo>
                    <a:pt x="700" y="13982"/>
                  </a:lnTo>
                  <a:lnTo>
                    <a:pt x="1764" y="11885"/>
                  </a:lnTo>
                  <a:lnTo>
                    <a:pt x="1065" y="1155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9"/>
            <p:cNvSpPr/>
            <p:nvPr/>
          </p:nvSpPr>
          <p:spPr>
            <a:xfrm>
              <a:off x="5012525" y="3452475"/>
              <a:ext cx="466600" cy="68400"/>
            </a:xfrm>
            <a:custGeom>
              <a:avLst/>
              <a:gdLst/>
              <a:ahLst/>
              <a:cxnLst/>
              <a:rect l="l" t="t" r="r" b="b"/>
              <a:pathLst>
                <a:path w="18664" h="2736" extrusionOk="0">
                  <a:moveTo>
                    <a:pt x="18602" y="0"/>
                  </a:moveTo>
                  <a:lnTo>
                    <a:pt x="16353" y="213"/>
                  </a:lnTo>
                  <a:lnTo>
                    <a:pt x="16444" y="973"/>
                  </a:lnTo>
                  <a:lnTo>
                    <a:pt x="18663" y="760"/>
                  </a:lnTo>
                  <a:lnTo>
                    <a:pt x="18602" y="0"/>
                  </a:lnTo>
                  <a:close/>
                  <a:moveTo>
                    <a:pt x="14529" y="456"/>
                  </a:moveTo>
                  <a:lnTo>
                    <a:pt x="12310" y="669"/>
                  </a:lnTo>
                  <a:lnTo>
                    <a:pt x="12371" y="1429"/>
                  </a:lnTo>
                  <a:lnTo>
                    <a:pt x="14621" y="1216"/>
                  </a:lnTo>
                  <a:lnTo>
                    <a:pt x="14529" y="456"/>
                  </a:lnTo>
                  <a:close/>
                  <a:moveTo>
                    <a:pt x="10426" y="882"/>
                  </a:moveTo>
                  <a:lnTo>
                    <a:pt x="8177" y="1094"/>
                  </a:lnTo>
                  <a:lnTo>
                    <a:pt x="8268" y="1854"/>
                  </a:lnTo>
                  <a:lnTo>
                    <a:pt x="10517" y="1642"/>
                  </a:lnTo>
                  <a:lnTo>
                    <a:pt x="10426" y="882"/>
                  </a:lnTo>
                  <a:close/>
                  <a:moveTo>
                    <a:pt x="6323" y="1307"/>
                  </a:moveTo>
                  <a:lnTo>
                    <a:pt x="4104" y="1550"/>
                  </a:lnTo>
                  <a:lnTo>
                    <a:pt x="4164" y="2310"/>
                  </a:lnTo>
                  <a:lnTo>
                    <a:pt x="6414" y="2067"/>
                  </a:lnTo>
                  <a:lnTo>
                    <a:pt x="6323" y="1307"/>
                  </a:lnTo>
                  <a:close/>
                  <a:moveTo>
                    <a:pt x="2219" y="1733"/>
                  </a:moveTo>
                  <a:lnTo>
                    <a:pt x="0" y="1976"/>
                  </a:lnTo>
                  <a:lnTo>
                    <a:pt x="61" y="2736"/>
                  </a:lnTo>
                  <a:lnTo>
                    <a:pt x="2310" y="2493"/>
                  </a:lnTo>
                  <a:lnTo>
                    <a:pt x="2219" y="1733"/>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9"/>
            <p:cNvSpPr/>
            <p:nvPr/>
          </p:nvSpPr>
          <p:spPr>
            <a:xfrm>
              <a:off x="5571800" y="3520850"/>
              <a:ext cx="449875" cy="869350"/>
            </a:xfrm>
            <a:custGeom>
              <a:avLst/>
              <a:gdLst/>
              <a:ahLst/>
              <a:cxnLst/>
              <a:rect l="l" t="t" r="r" b="b"/>
              <a:pathLst>
                <a:path w="17995" h="34774" extrusionOk="0">
                  <a:moveTo>
                    <a:pt x="730" y="1"/>
                  </a:moveTo>
                  <a:lnTo>
                    <a:pt x="0" y="274"/>
                  </a:lnTo>
                  <a:lnTo>
                    <a:pt x="791" y="2311"/>
                  </a:lnTo>
                  <a:lnTo>
                    <a:pt x="1520" y="2037"/>
                  </a:lnTo>
                  <a:lnTo>
                    <a:pt x="730" y="1"/>
                  </a:lnTo>
                  <a:close/>
                  <a:moveTo>
                    <a:pt x="2159" y="3800"/>
                  </a:moveTo>
                  <a:lnTo>
                    <a:pt x="1429" y="4074"/>
                  </a:lnTo>
                  <a:lnTo>
                    <a:pt x="2250" y="6110"/>
                  </a:lnTo>
                  <a:lnTo>
                    <a:pt x="2949" y="5837"/>
                  </a:lnTo>
                  <a:lnTo>
                    <a:pt x="2159" y="3800"/>
                  </a:lnTo>
                  <a:close/>
                  <a:moveTo>
                    <a:pt x="3618" y="7600"/>
                  </a:moveTo>
                  <a:lnTo>
                    <a:pt x="2888" y="7873"/>
                  </a:lnTo>
                  <a:lnTo>
                    <a:pt x="3678" y="9910"/>
                  </a:lnTo>
                  <a:lnTo>
                    <a:pt x="4408" y="9636"/>
                  </a:lnTo>
                  <a:lnTo>
                    <a:pt x="3618" y="7600"/>
                  </a:lnTo>
                  <a:close/>
                  <a:moveTo>
                    <a:pt x="5077" y="11399"/>
                  </a:moveTo>
                  <a:lnTo>
                    <a:pt x="4377" y="11673"/>
                  </a:lnTo>
                  <a:lnTo>
                    <a:pt x="5168" y="13709"/>
                  </a:lnTo>
                  <a:lnTo>
                    <a:pt x="5897" y="13436"/>
                  </a:lnTo>
                  <a:lnTo>
                    <a:pt x="5077" y="11399"/>
                  </a:lnTo>
                  <a:close/>
                  <a:moveTo>
                    <a:pt x="6536" y="15168"/>
                  </a:moveTo>
                  <a:lnTo>
                    <a:pt x="5806" y="15411"/>
                  </a:lnTo>
                  <a:lnTo>
                    <a:pt x="6596" y="17478"/>
                  </a:lnTo>
                  <a:lnTo>
                    <a:pt x="7326" y="17205"/>
                  </a:lnTo>
                  <a:lnTo>
                    <a:pt x="6536" y="15168"/>
                  </a:lnTo>
                  <a:close/>
                  <a:moveTo>
                    <a:pt x="7964" y="18846"/>
                  </a:moveTo>
                  <a:lnTo>
                    <a:pt x="7326" y="19272"/>
                  </a:lnTo>
                  <a:lnTo>
                    <a:pt x="8542" y="21126"/>
                  </a:lnTo>
                  <a:lnTo>
                    <a:pt x="9180" y="20700"/>
                  </a:lnTo>
                  <a:lnTo>
                    <a:pt x="7964" y="18846"/>
                  </a:lnTo>
                  <a:close/>
                  <a:moveTo>
                    <a:pt x="10183" y="22220"/>
                  </a:moveTo>
                  <a:lnTo>
                    <a:pt x="9514" y="22646"/>
                  </a:lnTo>
                  <a:lnTo>
                    <a:pt x="10730" y="24500"/>
                  </a:lnTo>
                  <a:lnTo>
                    <a:pt x="11399" y="24074"/>
                  </a:lnTo>
                  <a:lnTo>
                    <a:pt x="10183" y="22220"/>
                  </a:lnTo>
                  <a:close/>
                  <a:moveTo>
                    <a:pt x="12371" y="25655"/>
                  </a:moveTo>
                  <a:lnTo>
                    <a:pt x="11733" y="26050"/>
                  </a:lnTo>
                  <a:lnTo>
                    <a:pt x="12949" y="27934"/>
                  </a:lnTo>
                  <a:lnTo>
                    <a:pt x="13587" y="27509"/>
                  </a:lnTo>
                  <a:lnTo>
                    <a:pt x="12371" y="25655"/>
                  </a:lnTo>
                  <a:close/>
                  <a:moveTo>
                    <a:pt x="14590" y="29059"/>
                  </a:moveTo>
                  <a:lnTo>
                    <a:pt x="13922" y="29485"/>
                  </a:lnTo>
                  <a:lnTo>
                    <a:pt x="15168" y="31339"/>
                  </a:lnTo>
                  <a:lnTo>
                    <a:pt x="15806" y="30913"/>
                  </a:lnTo>
                  <a:lnTo>
                    <a:pt x="14590" y="29059"/>
                  </a:lnTo>
                  <a:close/>
                  <a:moveTo>
                    <a:pt x="16779" y="32494"/>
                  </a:moveTo>
                  <a:lnTo>
                    <a:pt x="16141" y="32889"/>
                  </a:lnTo>
                  <a:lnTo>
                    <a:pt x="17356" y="34773"/>
                  </a:lnTo>
                  <a:lnTo>
                    <a:pt x="17995" y="34348"/>
                  </a:lnTo>
                  <a:lnTo>
                    <a:pt x="16779" y="32494"/>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9"/>
            <p:cNvSpPr/>
            <p:nvPr/>
          </p:nvSpPr>
          <p:spPr>
            <a:xfrm>
              <a:off x="6109050" y="4086975"/>
              <a:ext cx="815375" cy="320700"/>
            </a:xfrm>
            <a:custGeom>
              <a:avLst/>
              <a:gdLst/>
              <a:ahLst/>
              <a:cxnLst/>
              <a:rect l="l" t="t" r="r" b="b"/>
              <a:pathLst>
                <a:path w="32615" h="12828" extrusionOk="0">
                  <a:moveTo>
                    <a:pt x="32524" y="1"/>
                  </a:moveTo>
                  <a:lnTo>
                    <a:pt x="30244" y="213"/>
                  </a:lnTo>
                  <a:lnTo>
                    <a:pt x="30335" y="973"/>
                  </a:lnTo>
                  <a:lnTo>
                    <a:pt x="32615" y="760"/>
                  </a:lnTo>
                  <a:lnTo>
                    <a:pt x="32524" y="1"/>
                  </a:lnTo>
                  <a:close/>
                  <a:moveTo>
                    <a:pt x="28359" y="396"/>
                  </a:moveTo>
                  <a:lnTo>
                    <a:pt x="26080" y="639"/>
                  </a:lnTo>
                  <a:lnTo>
                    <a:pt x="26141" y="1399"/>
                  </a:lnTo>
                  <a:lnTo>
                    <a:pt x="28420" y="1156"/>
                  </a:lnTo>
                  <a:lnTo>
                    <a:pt x="28359" y="396"/>
                  </a:lnTo>
                  <a:close/>
                  <a:moveTo>
                    <a:pt x="24165" y="791"/>
                  </a:moveTo>
                  <a:lnTo>
                    <a:pt x="21885" y="1034"/>
                  </a:lnTo>
                  <a:lnTo>
                    <a:pt x="21976" y="1794"/>
                  </a:lnTo>
                  <a:lnTo>
                    <a:pt x="24256" y="1551"/>
                  </a:lnTo>
                  <a:lnTo>
                    <a:pt x="24165" y="791"/>
                  </a:lnTo>
                  <a:close/>
                  <a:moveTo>
                    <a:pt x="19940" y="1216"/>
                  </a:moveTo>
                  <a:lnTo>
                    <a:pt x="17660" y="1429"/>
                  </a:lnTo>
                  <a:lnTo>
                    <a:pt x="17751" y="2189"/>
                  </a:lnTo>
                  <a:lnTo>
                    <a:pt x="20031" y="1976"/>
                  </a:lnTo>
                  <a:lnTo>
                    <a:pt x="19940" y="1216"/>
                  </a:lnTo>
                  <a:close/>
                  <a:moveTo>
                    <a:pt x="15776" y="1642"/>
                  </a:moveTo>
                  <a:lnTo>
                    <a:pt x="13496" y="1855"/>
                  </a:lnTo>
                  <a:lnTo>
                    <a:pt x="13557" y="2615"/>
                  </a:lnTo>
                  <a:lnTo>
                    <a:pt x="15867" y="2402"/>
                  </a:lnTo>
                  <a:lnTo>
                    <a:pt x="15776" y="1642"/>
                  </a:lnTo>
                  <a:close/>
                  <a:moveTo>
                    <a:pt x="11794" y="3071"/>
                  </a:moveTo>
                  <a:lnTo>
                    <a:pt x="9970" y="4469"/>
                  </a:lnTo>
                  <a:lnTo>
                    <a:pt x="10426" y="5077"/>
                  </a:lnTo>
                  <a:lnTo>
                    <a:pt x="12250" y="3678"/>
                  </a:lnTo>
                  <a:lnTo>
                    <a:pt x="11794" y="3071"/>
                  </a:lnTo>
                  <a:close/>
                  <a:moveTo>
                    <a:pt x="8481" y="5654"/>
                  </a:moveTo>
                  <a:lnTo>
                    <a:pt x="6657" y="7052"/>
                  </a:lnTo>
                  <a:lnTo>
                    <a:pt x="7113" y="7660"/>
                  </a:lnTo>
                  <a:lnTo>
                    <a:pt x="8937" y="6262"/>
                  </a:lnTo>
                  <a:lnTo>
                    <a:pt x="8481" y="5654"/>
                  </a:lnTo>
                  <a:close/>
                  <a:moveTo>
                    <a:pt x="5167" y="8238"/>
                  </a:moveTo>
                  <a:lnTo>
                    <a:pt x="3344" y="9636"/>
                  </a:lnTo>
                  <a:lnTo>
                    <a:pt x="3800" y="10244"/>
                  </a:lnTo>
                  <a:lnTo>
                    <a:pt x="5623" y="8846"/>
                  </a:lnTo>
                  <a:lnTo>
                    <a:pt x="5167" y="8238"/>
                  </a:lnTo>
                  <a:close/>
                  <a:moveTo>
                    <a:pt x="1824" y="10821"/>
                  </a:moveTo>
                  <a:lnTo>
                    <a:pt x="0" y="12220"/>
                  </a:lnTo>
                  <a:lnTo>
                    <a:pt x="456" y="12827"/>
                  </a:lnTo>
                  <a:lnTo>
                    <a:pt x="2280" y="11429"/>
                  </a:lnTo>
                  <a:lnTo>
                    <a:pt x="1824" y="1082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9"/>
            <p:cNvSpPr/>
            <p:nvPr/>
          </p:nvSpPr>
          <p:spPr>
            <a:xfrm>
              <a:off x="6970000" y="4079375"/>
              <a:ext cx="29650" cy="22075"/>
            </a:xfrm>
            <a:custGeom>
              <a:avLst/>
              <a:gdLst/>
              <a:ahLst/>
              <a:cxnLst/>
              <a:rect l="l" t="t" r="r" b="b"/>
              <a:pathLst>
                <a:path w="1186" h="883" extrusionOk="0">
                  <a:moveTo>
                    <a:pt x="1125" y="1"/>
                  </a:moveTo>
                  <a:lnTo>
                    <a:pt x="1" y="122"/>
                  </a:lnTo>
                  <a:lnTo>
                    <a:pt x="61" y="882"/>
                  </a:lnTo>
                  <a:lnTo>
                    <a:pt x="1186" y="760"/>
                  </a:lnTo>
                  <a:lnTo>
                    <a:pt x="1125"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9"/>
            <p:cNvSpPr/>
            <p:nvPr/>
          </p:nvSpPr>
          <p:spPr>
            <a:xfrm>
              <a:off x="3365825" y="4716925"/>
              <a:ext cx="85900" cy="85125"/>
            </a:xfrm>
            <a:custGeom>
              <a:avLst/>
              <a:gdLst/>
              <a:ahLst/>
              <a:cxnLst/>
              <a:rect l="l" t="t" r="r" b="b"/>
              <a:pathLst>
                <a:path w="3436" h="3405" extrusionOk="0">
                  <a:moveTo>
                    <a:pt x="1733" y="0"/>
                  </a:moveTo>
                  <a:cubicBezTo>
                    <a:pt x="761" y="0"/>
                    <a:pt x="1" y="760"/>
                    <a:pt x="1" y="1703"/>
                  </a:cubicBezTo>
                  <a:cubicBezTo>
                    <a:pt x="1" y="2645"/>
                    <a:pt x="761" y="3405"/>
                    <a:pt x="1733" y="3405"/>
                  </a:cubicBezTo>
                  <a:cubicBezTo>
                    <a:pt x="2676" y="3405"/>
                    <a:pt x="3435" y="2645"/>
                    <a:pt x="3435" y="1703"/>
                  </a:cubicBezTo>
                  <a:cubicBezTo>
                    <a:pt x="3435" y="760"/>
                    <a:pt x="2676" y="0"/>
                    <a:pt x="1733"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9"/>
            <p:cNvSpPr/>
            <p:nvPr/>
          </p:nvSpPr>
          <p:spPr>
            <a:xfrm>
              <a:off x="3855950" y="4495025"/>
              <a:ext cx="85900" cy="85900"/>
            </a:xfrm>
            <a:custGeom>
              <a:avLst/>
              <a:gdLst/>
              <a:ahLst/>
              <a:cxnLst/>
              <a:rect l="l" t="t" r="r" b="b"/>
              <a:pathLst>
                <a:path w="3436" h="3436" extrusionOk="0">
                  <a:moveTo>
                    <a:pt x="1703" y="1"/>
                  </a:moveTo>
                  <a:cubicBezTo>
                    <a:pt x="761" y="1"/>
                    <a:pt x="1" y="761"/>
                    <a:pt x="1" y="1734"/>
                  </a:cubicBezTo>
                  <a:cubicBezTo>
                    <a:pt x="1" y="2676"/>
                    <a:pt x="761" y="3436"/>
                    <a:pt x="1703" y="3436"/>
                  </a:cubicBezTo>
                  <a:cubicBezTo>
                    <a:pt x="2676" y="3436"/>
                    <a:pt x="3436" y="2676"/>
                    <a:pt x="3436" y="1734"/>
                  </a:cubicBezTo>
                  <a:cubicBezTo>
                    <a:pt x="3436" y="761"/>
                    <a:pt x="2676" y="1"/>
                    <a:pt x="1703"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9"/>
            <p:cNvSpPr/>
            <p:nvPr/>
          </p:nvSpPr>
          <p:spPr>
            <a:xfrm>
              <a:off x="4145475" y="4071775"/>
              <a:ext cx="85900" cy="85125"/>
            </a:xfrm>
            <a:custGeom>
              <a:avLst/>
              <a:gdLst/>
              <a:ahLst/>
              <a:cxnLst/>
              <a:rect l="l" t="t" r="r" b="b"/>
              <a:pathLst>
                <a:path w="3436" h="3405" extrusionOk="0">
                  <a:moveTo>
                    <a:pt x="1733" y="1"/>
                  </a:moveTo>
                  <a:cubicBezTo>
                    <a:pt x="791" y="1"/>
                    <a:pt x="1" y="761"/>
                    <a:pt x="1" y="1703"/>
                  </a:cubicBezTo>
                  <a:cubicBezTo>
                    <a:pt x="1" y="2645"/>
                    <a:pt x="791" y="3405"/>
                    <a:pt x="1733" y="3405"/>
                  </a:cubicBezTo>
                  <a:cubicBezTo>
                    <a:pt x="2676" y="3405"/>
                    <a:pt x="3435" y="2645"/>
                    <a:pt x="3435" y="1703"/>
                  </a:cubicBezTo>
                  <a:cubicBezTo>
                    <a:pt x="3435" y="761"/>
                    <a:pt x="2676" y="1"/>
                    <a:pt x="1733"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9"/>
            <p:cNvSpPr/>
            <p:nvPr/>
          </p:nvSpPr>
          <p:spPr>
            <a:xfrm>
              <a:off x="4648525" y="3955525"/>
              <a:ext cx="85125" cy="85875"/>
            </a:xfrm>
            <a:custGeom>
              <a:avLst/>
              <a:gdLst/>
              <a:ahLst/>
              <a:cxnLst/>
              <a:rect l="l" t="t" r="r" b="b"/>
              <a:pathLst>
                <a:path w="3405" h="3435" extrusionOk="0">
                  <a:moveTo>
                    <a:pt x="1703" y="0"/>
                  </a:moveTo>
                  <a:cubicBezTo>
                    <a:pt x="761" y="0"/>
                    <a:pt x="1" y="760"/>
                    <a:pt x="1" y="1702"/>
                  </a:cubicBezTo>
                  <a:cubicBezTo>
                    <a:pt x="1" y="2675"/>
                    <a:pt x="761" y="3435"/>
                    <a:pt x="1703" y="3435"/>
                  </a:cubicBezTo>
                  <a:cubicBezTo>
                    <a:pt x="2645" y="3435"/>
                    <a:pt x="3405" y="2675"/>
                    <a:pt x="3405" y="1702"/>
                  </a:cubicBezTo>
                  <a:cubicBezTo>
                    <a:pt x="3405" y="760"/>
                    <a:pt x="2645" y="0"/>
                    <a:pt x="1703"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9"/>
            <p:cNvSpPr/>
            <p:nvPr/>
          </p:nvSpPr>
          <p:spPr>
            <a:xfrm>
              <a:off x="4895500" y="3476775"/>
              <a:ext cx="85125" cy="85900"/>
            </a:xfrm>
            <a:custGeom>
              <a:avLst/>
              <a:gdLst/>
              <a:ahLst/>
              <a:cxnLst/>
              <a:rect l="l" t="t" r="r" b="b"/>
              <a:pathLst>
                <a:path w="3405" h="3436" extrusionOk="0">
                  <a:moveTo>
                    <a:pt x="1702" y="1"/>
                  </a:moveTo>
                  <a:cubicBezTo>
                    <a:pt x="760" y="1"/>
                    <a:pt x="0" y="761"/>
                    <a:pt x="0" y="1733"/>
                  </a:cubicBezTo>
                  <a:cubicBezTo>
                    <a:pt x="0" y="2676"/>
                    <a:pt x="760" y="3436"/>
                    <a:pt x="1702" y="3436"/>
                  </a:cubicBezTo>
                  <a:cubicBezTo>
                    <a:pt x="2645" y="3436"/>
                    <a:pt x="3405" y="2676"/>
                    <a:pt x="3405" y="1733"/>
                  </a:cubicBezTo>
                  <a:cubicBezTo>
                    <a:pt x="3405" y="761"/>
                    <a:pt x="2645" y="1"/>
                    <a:pt x="1702"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9"/>
            <p:cNvSpPr/>
            <p:nvPr/>
          </p:nvSpPr>
          <p:spPr>
            <a:xfrm>
              <a:off x="5511000" y="3411425"/>
              <a:ext cx="85150" cy="85900"/>
            </a:xfrm>
            <a:custGeom>
              <a:avLst/>
              <a:gdLst/>
              <a:ahLst/>
              <a:cxnLst/>
              <a:rect l="l" t="t" r="r" b="b"/>
              <a:pathLst>
                <a:path w="3406" h="3436" extrusionOk="0">
                  <a:moveTo>
                    <a:pt x="1703" y="1"/>
                  </a:moveTo>
                  <a:cubicBezTo>
                    <a:pt x="761" y="1"/>
                    <a:pt x="1" y="761"/>
                    <a:pt x="1" y="1703"/>
                  </a:cubicBezTo>
                  <a:cubicBezTo>
                    <a:pt x="1" y="2645"/>
                    <a:pt x="761" y="3436"/>
                    <a:pt x="1703" y="3436"/>
                  </a:cubicBezTo>
                  <a:cubicBezTo>
                    <a:pt x="2645" y="3436"/>
                    <a:pt x="3405" y="2645"/>
                    <a:pt x="3405" y="1703"/>
                  </a:cubicBezTo>
                  <a:cubicBezTo>
                    <a:pt x="3405" y="761"/>
                    <a:pt x="2645" y="1"/>
                    <a:pt x="1703"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9"/>
            <p:cNvSpPr/>
            <p:nvPr/>
          </p:nvSpPr>
          <p:spPr>
            <a:xfrm>
              <a:off x="5723775" y="3943350"/>
              <a:ext cx="85125" cy="85900"/>
            </a:xfrm>
            <a:custGeom>
              <a:avLst/>
              <a:gdLst/>
              <a:ahLst/>
              <a:cxnLst/>
              <a:rect l="l" t="t" r="r" b="b"/>
              <a:pathLst>
                <a:path w="3405" h="3436" extrusionOk="0">
                  <a:moveTo>
                    <a:pt x="1703" y="1"/>
                  </a:moveTo>
                  <a:cubicBezTo>
                    <a:pt x="760" y="1"/>
                    <a:pt x="1" y="761"/>
                    <a:pt x="1" y="1703"/>
                  </a:cubicBezTo>
                  <a:cubicBezTo>
                    <a:pt x="1" y="2645"/>
                    <a:pt x="760" y="3435"/>
                    <a:pt x="1703" y="3435"/>
                  </a:cubicBezTo>
                  <a:cubicBezTo>
                    <a:pt x="2645" y="3435"/>
                    <a:pt x="3405" y="2645"/>
                    <a:pt x="3405" y="1703"/>
                  </a:cubicBezTo>
                  <a:cubicBezTo>
                    <a:pt x="3405" y="761"/>
                    <a:pt x="2645" y="1"/>
                    <a:pt x="1703"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9"/>
            <p:cNvSpPr/>
            <p:nvPr/>
          </p:nvSpPr>
          <p:spPr>
            <a:xfrm>
              <a:off x="6011025" y="4392450"/>
              <a:ext cx="85875" cy="85900"/>
            </a:xfrm>
            <a:custGeom>
              <a:avLst/>
              <a:gdLst/>
              <a:ahLst/>
              <a:cxnLst/>
              <a:rect l="l" t="t" r="r" b="b"/>
              <a:pathLst>
                <a:path w="3435" h="3436" extrusionOk="0">
                  <a:moveTo>
                    <a:pt x="1733" y="1"/>
                  </a:moveTo>
                  <a:cubicBezTo>
                    <a:pt x="760" y="1"/>
                    <a:pt x="0" y="760"/>
                    <a:pt x="0" y="1733"/>
                  </a:cubicBezTo>
                  <a:cubicBezTo>
                    <a:pt x="0" y="2675"/>
                    <a:pt x="760" y="3435"/>
                    <a:pt x="1733" y="3435"/>
                  </a:cubicBezTo>
                  <a:cubicBezTo>
                    <a:pt x="2675" y="3435"/>
                    <a:pt x="3435" y="2675"/>
                    <a:pt x="3435" y="1733"/>
                  </a:cubicBezTo>
                  <a:cubicBezTo>
                    <a:pt x="3435" y="760"/>
                    <a:pt x="2675" y="1"/>
                    <a:pt x="1733"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9"/>
            <p:cNvSpPr/>
            <p:nvPr/>
          </p:nvSpPr>
          <p:spPr>
            <a:xfrm>
              <a:off x="6403125" y="4099900"/>
              <a:ext cx="85125" cy="85875"/>
            </a:xfrm>
            <a:custGeom>
              <a:avLst/>
              <a:gdLst/>
              <a:ahLst/>
              <a:cxnLst/>
              <a:rect l="l" t="t" r="r" b="b"/>
              <a:pathLst>
                <a:path w="3405" h="3435" extrusionOk="0">
                  <a:moveTo>
                    <a:pt x="1703" y="0"/>
                  </a:moveTo>
                  <a:cubicBezTo>
                    <a:pt x="760" y="0"/>
                    <a:pt x="0" y="760"/>
                    <a:pt x="0" y="1733"/>
                  </a:cubicBezTo>
                  <a:cubicBezTo>
                    <a:pt x="0" y="2675"/>
                    <a:pt x="760" y="3435"/>
                    <a:pt x="1703" y="3435"/>
                  </a:cubicBezTo>
                  <a:cubicBezTo>
                    <a:pt x="2645" y="3435"/>
                    <a:pt x="3405" y="2675"/>
                    <a:pt x="3405" y="1733"/>
                  </a:cubicBezTo>
                  <a:cubicBezTo>
                    <a:pt x="3405" y="760"/>
                    <a:pt x="2645" y="0"/>
                    <a:pt x="1703"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9"/>
            <p:cNvSpPr/>
            <p:nvPr/>
          </p:nvSpPr>
          <p:spPr>
            <a:xfrm>
              <a:off x="6988250" y="3996550"/>
              <a:ext cx="243950" cy="177850"/>
            </a:xfrm>
            <a:custGeom>
              <a:avLst/>
              <a:gdLst/>
              <a:ahLst/>
              <a:cxnLst/>
              <a:rect l="l" t="t" r="r" b="b"/>
              <a:pathLst>
                <a:path w="9758" h="7114" extrusionOk="0">
                  <a:moveTo>
                    <a:pt x="0" y="0"/>
                  </a:moveTo>
                  <a:lnTo>
                    <a:pt x="851" y="7113"/>
                  </a:lnTo>
                  <a:lnTo>
                    <a:pt x="9757" y="2280"/>
                  </a:lnTo>
                  <a:lnTo>
                    <a:pt x="0"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 name="Google Shape;941;p39"/>
          <p:cNvGrpSpPr/>
          <p:nvPr/>
        </p:nvGrpSpPr>
        <p:grpSpPr>
          <a:xfrm>
            <a:off x="990390" y="1245715"/>
            <a:ext cx="1342636" cy="1217594"/>
            <a:chOff x="2659125" y="656075"/>
            <a:chExt cx="1689275" cy="1531950"/>
          </a:xfrm>
        </p:grpSpPr>
        <p:sp>
          <p:nvSpPr>
            <p:cNvPr id="942" name="Google Shape;942;p39"/>
            <p:cNvSpPr/>
            <p:nvPr/>
          </p:nvSpPr>
          <p:spPr>
            <a:xfrm>
              <a:off x="4205500" y="862775"/>
              <a:ext cx="19025" cy="873900"/>
            </a:xfrm>
            <a:custGeom>
              <a:avLst/>
              <a:gdLst/>
              <a:ahLst/>
              <a:cxnLst/>
              <a:rect l="l" t="t" r="r" b="b"/>
              <a:pathLst>
                <a:path w="761" h="34956" extrusionOk="0">
                  <a:moveTo>
                    <a:pt x="1" y="0"/>
                  </a:moveTo>
                  <a:lnTo>
                    <a:pt x="1" y="34955"/>
                  </a:lnTo>
                  <a:lnTo>
                    <a:pt x="761" y="34955"/>
                  </a:lnTo>
                  <a:lnTo>
                    <a:pt x="761"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9"/>
            <p:cNvSpPr/>
            <p:nvPr/>
          </p:nvSpPr>
          <p:spPr>
            <a:xfrm>
              <a:off x="4080125" y="999925"/>
              <a:ext cx="268275" cy="433250"/>
            </a:xfrm>
            <a:custGeom>
              <a:avLst/>
              <a:gdLst/>
              <a:ahLst/>
              <a:cxnLst/>
              <a:rect l="l" t="t" r="r" b="b"/>
              <a:pathLst>
                <a:path w="10731" h="17330" extrusionOk="0">
                  <a:moveTo>
                    <a:pt x="5427" y="0"/>
                  </a:moveTo>
                  <a:cubicBezTo>
                    <a:pt x="3018" y="0"/>
                    <a:pt x="583" y="145"/>
                    <a:pt x="396" y="411"/>
                  </a:cubicBezTo>
                  <a:cubicBezTo>
                    <a:pt x="122" y="806"/>
                    <a:pt x="1" y="16521"/>
                    <a:pt x="396" y="16885"/>
                  </a:cubicBezTo>
                  <a:cubicBezTo>
                    <a:pt x="696" y="17185"/>
                    <a:pt x="2951" y="17330"/>
                    <a:pt x="5235" y="17330"/>
                  </a:cubicBezTo>
                  <a:cubicBezTo>
                    <a:pt x="7578" y="17330"/>
                    <a:pt x="9951" y="17178"/>
                    <a:pt x="10274" y="16885"/>
                  </a:cubicBezTo>
                  <a:cubicBezTo>
                    <a:pt x="10730" y="16521"/>
                    <a:pt x="10730" y="836"/>
                    <a:pt x="10274" y="411"/>
                  </a:cubicBezTo>
                  <a:cubicBezTo>
                    <a:pt x="9964" y="130"/>
                    <a:pt x="7707" y="0"/>
                    <a:pt x="5427" y="0"/>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9"/>
            <p:cNvSpPr/>
            <p:nvPr/>
          </p:nvSpPr>
          <p:spPr>
            <a:xfrm>
              <a:off x="3498050" y="1143925"/>
              <a:ext cx="19025" cy="823750"/>
            </a:xfrm>
            <a:custGeom>
              <a:avLst/>
              <a:gdLst/>
              <a:ahLst/>
              <a:cxnLst/>
              <a:rect l="l" t="t" r="r" b="b"/>
              <a:pathLst>
                <a:path w="761" h="32950" extrusionOk="0">
                  <a:moveTo>
                    <a:pt x="1" y="0"/>
                  </a:moveTo>
                  <a:lnTo>
                    <a:pt x="1" y="32949"/>
                  </a:lnTo>
                  <a:lnTo>
                    <a:pt x="760" y="32949"/>
                  </a:lnTo>
                  <a:lnTo>
                    <a:pt x="760"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9"/>
            <p:cNvSpPr/>
            <p:nvPr/>
          </p:nvSpPr>
          <p:spPr>
            <a:xfrm>
              <a:off x="3367350" y="1221050"/>
              <a:ext cx="278150" cy="173375"/>
            </a:xfrm>
            <a:custGeom>
              <a:avLst/>
              <a:gdLst/>
              <a:ahLst/>
              <a:cxnLst/>
              <a:rect l="l" t="t" r="r" b="b"/>
              <a:pathLst>
                <a:path w="11126" h="6935" extrusionOk="0">
                  <a:moveTo>
                    <a:pt x="5628" y="0"/>
                  </a:moveTo>
                  <a:cubicBezTo>
                    <a:pt x="3223" y="0"/>
                    <a:pt x="796" y="145"/>
                    <a:pt x="608" y="411"/>
                  </a:cubicBezTo>
                  <a:cubicBezTo>
                    <a:pt x="213" y="958"/>
                    <a:pt x="1" y="5882"/>
                    <a:pt x="608" y="6490"/>
                  </a:cubicBezTo>
                  <a:cubicBezTo>
                    <a:pt x="908" y="6790"/>
                    <a:pt x="3156" y="6935"/>
                    <a:pt x="5436" y="6935"/>
                  </a:cubicBezTo>
                  <a:cubicBezTo>
                    <a:pt x="7775" y="6935"/>
                    <a:pt x="10148" y="6783"/>
                    <a:pt x="10487" y="6490"/>
                  </a:cubicBezTo>
                  <a:cubicBezTo>
                    <a:pt x="11125" y="5973"/>
                    <a:pt x="11125" y="1019"/>
                    <a:pt x="10487" y="411"/>
                  </a:cubicBezTo>
                  <a:cubicBezTo>
                    <a:pt x="10162" y="130"/>
                    <a:pt x="7904" y="0"/>
                    <a:pt x="5628" y="0"/>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9"/>
            <p:cNvSpPr/>
            <p:nvPr/>
          </p:nvSpPr>
          <p:spPr>
            <a:xfrm>
              <a:off x="3143950" y="1132525"/>
              <a:ext cx="19025" cy="648200"/>
            </a:xfrm>
            <a:custGeom>
              <a:avLst/>
              <a:gdLst/>
              <a:ahLst/>
              <a:cxnLst/>
              <a:rect l="l" t="t" r="r" b="b"/>
              <a:pathLst>
                <a:path w="761" h="25928" extrusionOk="0">
                  <a:moveTo>
                    <a:pt x="0" y="1"/>
                  </a:moveTo>
                  <a:lnTo>
                    <a:pt x="0" y="25928"/>
                  </a:lnTo>
                  <a:lnTo>
                    <a:pt x="760" y="25928"/>
                  </a:lnTo>
                  <a:lnTo>
                    <a:pt x="760"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9"/>
            <p:cNvSpPr/>
            <p:nvPr/>
          </p:nvSpPr>
          <p:spPr>
            <a:xfrm>
              <a:off x="3014000" y="1316325"/>
              <a:ext cx="276625" cy="288325"/>
            </a:xfrm>
            <a:custGeom>
              <a:avLst/>
              <a:gdLst/>
              <a:ahLst/>
              <a:cxnLst/>
              <a:rect l="l" t="t" r="r" b="b"/>
              <a:pathLst>
                <a:path w="11065" h="11533" extrusionOk="0">
                  <a:moveTo>
                    <a:pt x="5534" y="0"/>
                  </a:moveTo>
                  <a:cubicBezTo>
                    <a:pt x="3159" y="0"/>
                    <a:pt x="793" y="137"/>
                    <a:pt x="608" y="399"/>
                  </a:cubicBezTo>
                  <a:cubicBezTo>
                    <a:pt x="213" y="947"/>
                    <a:pt x="1" y="10491"/>
                    <a:pt x="608" y="11099"/>
                  </a:cubicBezTo>
                  <a:cubicBezTo>
                    <a:pt x="904" y="11395"/>
                    <a:pt x="3095" y="11532"/>
                    <a:pt x="5343" y="11532"/>
                  </a:cubicBezTo>
                  <a:cubicBezTo>
                    <a:pt x="7712" y="11532"/>
                    <a:pt x="10144" y="11379"/>
                    <a:pt x="10487" y="11099"/>
                  </a:cubicBezTo>
                  <a:cubicBezTo>
                    <a:pt x="11065" y="10552"/>
                    <a:pt x="11065" y="1007"/>
                    <a:pt x="10487" y="399"/>
                  </a:cubicBezTo>
                  <a:cubicBezTo>
                    <a:pt x="10157" y="130"/>
                    <a:pt x="7842" y="0"/>
                    <a:pt x="5534" y="0"/>
                  </a:cubicBez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9"/>
            <p:cNvSpPr/>
            <p:nvPr/>
          </p:nvSpPr>
          <p:spPr>
            <a:xfrm>
              <a:off x="3851400" y="656075"/>
              <a:ext cx="19025" cy="809300"/>
            </a:xfrm>
            <a:custGeom>
              <a:avLst/>
              <a:gdLst/>
              <a:ahLst/>
              <a:cxnLst/>
              <a:rect l="l" t="t" r="r" b="b"/>
              <a:pathLst>
                <a:path w="761" h="32372" extrusionOk="0">
                  <a:moveTo>
                    <a:pt x="1" y="1"/>
                  </a:moveTo>
                  <a:lnTo>
                    <a:pt x="1" y="32372"/>
                  </a:lnTo>
                  <a:lnTo>
                    <a:pt x="760" y="32372"/>
                  </a:lnTo>
                  <a:lnTo>
                    <a:pt x="760"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9"/>
            <p:cNvSpPr/>
            <p:nvPr/>
          </p:nvSpPr>
          <p:spPr>
            <a:xfrm>
              <a:off x="3721450" y="750975"/>
              <a:ext cx="277400" cy="539350"/>
            </a:xfrm>
            <a:custGeom>
              <a:avLst/>
              <a:gdLst/>
              <a:ahLst/>
              <a:cxnLst/>
              <a:rect l="l" t="t" r="r" b="b"/>
              <a:pathLst>
                <a:path w="11096" h="21574" extrusionOk="0">
                  <a:moveTo>
                    <a:pt x="5546" y="0"/>
                  </a:moveTo>
                  <a:cubicBezTo>
                    <a:pt x="3168" y="0"/>
                    <a:pt x="794" y="137"/>
                    <a:pt x="609" y="399"/>
                  </a:cubicBezTo>
                  <a:cubicBezTo>
                    <a:pt x="214" y="946"/>
                    <a:pt x="1" y="20521"/>
                    <a:pt x="609" y="21129"/>
                  </a:cubicBezTo>
                  <a:cubicBezTo>
                    <a:pt x="909" y="21429"/>
                    <a:pt x="3164" y="21574"/>
                    <a:pt x="5448" y="21574"/>
                  </a:cubicBezTo>
                  <a:cubicBezTo>
                    <a:pt x="7791" y="21574"/>
                    <a:pt x="10164" y="21421"/>
                    <a:pt x="10487" y="21129"/>
                  </a:cubicBezTo>
                  <a:cubicBezTo>
                    <a:pt x="11095" y="20551"/>
                    <a:pt x="11095" y="977"/>
                    <a:pt x="10487" y="399"/>
                  </a:cubicBezTo>
                  <a:cubicBezTo>
                    <a:pt x="10173" y="129"/>
                    <a:pt x="7857" y="0"/>
                    <a:pt x="5546" y="0"/>
                  </a:cubicBez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9"/>
            <p:cNvSpPr/>
            <p:nvPr/>
          </p:nvSpPr>
          <p:spPr>
            <a:xfrm>
              <a:off x="2790600" y="1328575"/>
              <a:ext cx="19025" cy="859450"/>
            </a:xfrm>
            <a:custGeom>
              <a:avLst/>
              <a:gdLst/>
              <a:ahLst/>
              <a:cxnLst/>
              <a:rect l="l" t="t" r="r" b="b"/>
              <a:pathLst>
                <a:path w="761" h="34378" extrusionOk="0">
                  <a:moveTo>
                    <a:pt x="0" y="1"/>
                  </a:moveTo>
                  <a:lnTo>
                    <a:pt x="0" y="34378"/>
                  </a:lnTo>
                  <a:lnTo>
                    <a:pt x="760" y="34378"/>
                  </a:lnTo>
                  <a:lnTo>
                    <a:pt x="760"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9"/>
            <p:cNvSpPr/>
            <p:nvPr/>
          </p:nvSpPr>
          <p:spPr>
            <a:xfrm>
              <a:off x="2659125" y="1437900"/>
              <a:ext cx="278900" cy="514300"/>
            </a:xfrm>
            <a:custGeom>
              <a:avLst/>
              <a:gdLst/>
              <a:ahLst/>
              <a:cxnLst/>
              <a:rect l="l" t="t" r="r" b="b"/>
              <a:pathLst>
                <a:path w="11156" h="20572" extrusionOk="0">
                  <a:moveTo>
                    <a:pt x="5557" y="1"/>
                  </a:moveTo>
                  <a:cubicBezTo>
                    <a:pt x="3183" y="1"/>
                    <a:pt x="809" y="138"/>
                    <a:pt x="609" y="400"/>
                  </a:cubicBezTo>
                  <a:cubicBezTo>
                    <a:pt x="244" y="947"/>
                    <a:pt x="1" y="19519"/>
                    <a:pt x="609" y="20126"/>
                  </a:cubicBezTo>
                  <a:cubicBezTo>
                    <a:pt x="909" y="20427"/>
                    <a:pt x="3164" y="20571"/>
                    <a:pt x="5448" y="20571"/>
                  </a:cubicBezTo>
                  <a:cubicBezTo>
                    <a:pt x="7791" y="20571"/>
                    <a:pt x="10164" y="20419"/>
                    <a:pt x="10487" y="20126"/>
                  </a:cubicBezTo>
                  <a:cubicBezTo>
                    <a:pt x="11156" y="19610"/>
                    <a:pt x="11156" y="1008"/>
                    <a:pt x="10487" y="400"/>
                  </a:cubicBezTo>
                  <a:cubicBezTo>
                    <a:pt x="10173" y="130"/>
                    <a:pt x="7864" y="1"/>
                    <a:pt x="5557"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39"/>
          <p:cNvGrpSpPr/>
          <p:nvPr/>
        </p:nvGrpSpPr>
        <p:grpSpPr>
          <a:xfrm>
            <a:off x="-76194" y="2294177"/>
            <a:ext cx="2630229" cy="2925895"/>
            <a:chOff x="425050" y="1800700"/>
            <a:chExt cx="3073775" cy="3419300"/>
          </a:xfrm>
        </p:grpSpPr>
        <p:sp>
          <p:nvSpPr>
            <p:cNvPr id="953" name="Google Shape;953;p39"/>
            <p:cNvSpPr/>
            <p:nvPr/>
          </p:nvSpPr>
          <p:spPr>
            <a:xfrm>
              <a:off x="2239675" y="2273800"/>
              <a:ext cx="129200" cy="244800"/>
            </a:xfrm>
            <a:custGeom>
              <a:avLst/>
              <a:gdLst/>
              <a:ahLst/>
              <a:cxnLst/>
              <a:rect l="l" t="t" r="r" b="b"/>
              <a:pathLst>
                <a:path w="5168" h="9792" extrusionOk="0">
                  <a:moveTo>
                    <a:pt x="1125" y="368"/>
                  </a:moveTo>
                  <a:cubicBezTo>
                    <a:pt x="1490" y="368"/>
                    <a:pt x="1946" y="703"/>
                    <a:pt x="2371" y="1372"/>
                  </a:cubicBezTo>
                  <a:cubicBezTo>
                    <a:pt x="2979" y="2162"/>
                    <a:pt x="3526" y="3256"/>
                    <a:pt x="3891" y="4472"/>
                  </a:cubicBezTo>
                  <a:cubicBezTo>
                    <a:pt x="4742" y="7147"/>
                    <a:pt x="4560" y="9214"/>
                    <a:pt x="3861" y="9457"/>
                  </a:cubicBezTo>
                  <a:cubicBezTo>
                    <a:pt x="3816" y="9471"/>
                    <a:pt x="3770" y="9479"/>
                    <a:pt x="3723" y="9479"/>
                  </a:cubicBezTo>
                  <a:cubicBezTo>
                    <a:pt x="3377" y="9479"/>
                    <a:pt x="2943" y="9102"/>
                    <a:pt x="2462" y="8514"/>
                  </a:cubicBezTo>
                  <a:cubicBezTo>
                    <a:pt x="1854" y="7694"/>
                    <a:pt x="1338" y="6600"/>
                    <a:pt x="943" y="5384"/>
                  </a:cubicBezTo>
                  <a:cubicBezTo>
                    <a:pt x="517" y="4138"/>
                    <a:pt x="335" y="2922"/>
                    <a:pt x="365" y="1979"/>
                  </a:cubicBezTo>
                  <a:cubicBezTo>
                    <a:pt x="426" y="1098"/>
                    <a:pt x="639" y="520"/>
                    <a:pt x="973" y="399"/>
                  </a:cubicBezTo>
                  <a:cubicBezTo>
                    <a:pt x="1064" y="368"/>
                    <a:pt x="1095" y="368"/>
                    <a:pt x="1125" y="368"/>
                  </a:cubicBezTo>
                  <a:close/>
                  <a:moveTo>
                    <a:pt x="1150" y="0"/>
                  </a:moveTo>
                  <a:cubicBezTo>
                    <a:pt x="1068" y="0"/>
                    <a:pt x="988" y="12"/>
                    <a:pt x="912" y="34"/>
                  </a:cubicBezTo>
                  <a:cubicBezTo>
                    <a:pt x="365" y="186"/>
                    <a:pt x="61" y="855"/>
                    <a:pt x="31" y="1919"/>
                  </a:cubicBezTo>
                  <a:cubicBezTo>
                    <a:pt x="0" y="2922"/>
                    <a:pt x="183" y="4198"/>
                    <a:pt x="608" y="5475"/>
                  </a:cubicBezTo>
                  <a:cubicBezTo>
                    <a:pt x="1034" y="6752"/>
                    <a:pt x="1550" y="7907"/>
                    <a:pt x="2158" y="8697"/>
                  </a:cubicBezTo>
                  <a:cubicBezTo>
                    <a:pt x="2706" y="9426"/>
                    <a:pt x="3253" y="9791"/>
                    <a:pt x="3709" y="9791"/>
                  </a:cubicBezTo>
                  <a:cubicBezTo>
                    <a:pt x="3800" y="9791"/>
                    <a:pt x="3861" y="9791"/>
                    <a:pt x="3982" y="9761"/>
                  </a:cubicBezTo>
                  <a:cubicBezTo>
                    <a:pt x="5046" y="9457"/>
                    <a:pt x="5168" y="7086"/>
                    <a:pt x="4286" y="4320"/>
                  </a:cubicBezTo>
                  <a:cubicBezTo>
                    <a:pt x="3861" y="3043"/>
                    <a:pt x="3344" y="1888"/>
                    <a:pt x="2736" y="1098"/>
                  </a:cubicBezTo>
                  <a:cubicBezTo>
                    <a:pt x="2192" y="373"/>
                    <a:pt x="1626" y="0"/>
                    <a:pt x="1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9"/>
            <p:cNvSpPr/>
            <p:nvPr/>
          </p:nvSpPr>
          <p:spPr>
            <a:xfrm>
              <a:off x="1515500" y="2071750"/>
              <a:ext cx="845775" cy="1199925"/>
            </a:xfrm>
            <a:custGeom>
              <a:avLst/>
              <a:gdLst/>
              <a:ahLst/>
              <a:cxnLst/>
              <a:rect l="l" t="t" r="r" b="b"/>
              <a:pathLst>
                <a:path w="33831" h="47997" extrusionOk="0">
                  <a:moveTo>
                    <a:pt x="25168" y="0"/>
                  </a:moveTo>
                  <a:lnTo>
                    <a:pt x="2979" y="26384"/>
                  </a:lnTo>
                  <a:lnTo>
                    <a:pt x="730" y="33071"/>
                  </a:lnTo>
                  <a:lnTo>
                    <a:pt x="0" y="40396"/>
                  </a:lnTo>
                  <a:lnTo>
                    <a:pt x="3253" y="42372"/>
                  </a:lnTo>
                  <a:lnTo>
                    <a:pt x="9362" y="46627"/>
                  </a:lnTo>
                  <a:cubicBezTo>
                    <a:pt x="9362" y="46627"/>
                    <a:pt x="20183" y="47934"/>
                    <a:pt x="20821" y="47995"/>
                  </a:cubicBezTo>
                  <a:cubicBezTo>
                    <a:pt x="20827" y="47996"/>
                    <a:pt x="20833" y="47996"/>
                    <a:pt x="20838" y="47996"/>
                  </a:cubicBezTo>
                  <a:cubicBezTo>
                    <a:pt x="21454" y="47996"/>
                    <a:pt x="19453" y="43010"/>
                    <a:pt x="19453" y="43010"/>
                  </a:cubicBezTo>
                  <a:lnTo>
                    <a:pt x="19727" y="35928"/>
                  </a:lnTo>
                  <a:cubicBezTo>
                    <a:pt x="19727" y="35928"/>
                    <a:pt x="21870" y="36077"/>
                    <a:pt x="24231" y="36077"/>
                  </a:cubicBezTo>
                  <a:cubicBezTo>
                    <a:pt x="26395" y="36077"/>
                    <a:pt x="28741" y="35952"/>
                    <a:pt x="29788" y="35472"/>
                  </a:cubicBezTo>
                  <a:cubicBezTo>
                    <a:pt x="32432" y="34104"/>
                    <a:pt x="33101" y="32493"/>
                    <a:pt x="32128" y="22554"/>
                  </a:cubicBezTo>
                  <a:cubicBezTo>
                    <a:pt x="32037" y="21703"/>
                    <a:pt x="33831" y="21308"/>
                    <a:pt x="33587" y="19849"/>
                  </a:cubicBezTo>
                  <a:cubicBezTo>
                    <a:pt x="33344" y="18390"/>
                    <a:pt x="30517" y="14043"/>
                    <a:pt x="29940" y="11946"/>
                  </a:cubicBezTo>
                  <a:cubicBezTo>
                    <a:pt x="27903" y="4317"/>
                    <a:pt x="25168" y="0"/>
                    <a:pt x="25168" y="0"/>
                  </a:cubicBezTo>
                  <a:close/>
                </a:path>
              </a:pathLst>
            </a:custGeom>
            <a:solidFill>
              <a:srgbClr val="EFA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9"/>
            <p:cNvSpPr/>
            <p:nvPr/>
          </p:nvSpPr>
          <p:spPr>
            <a:xfrm>
              <a:off x="1105150" y="1800700"/>
              <a:ext cx="1168650" cy="1118600"/>
            </a:xfrm>
            <a:custGeom>
              <a:avLst/>
              <a:gdLst/>
              <a:ahLst/>
              <a:cxnLst/>
              <a:rect l="l" t="t" r="r" b="b"/>
              <a:pathLst>
                <a:path w="46746" h="44744" extrusionOk="0">
                  <a:moveTo>
                    <a:pt x="35587" y="0"/>
                  </a:moveTo>
                  <a:cubicBezTo>
                    <a:pt x="33757" y="0"/>
                    <a:pt x="31942" y="542"/>
                    <a:pt x="30487" y="1663"/>
                  </a:cubicBezTo>
                  <a:cubicBezTo>
                    <a:pt x="29154" y="1517"/>
                    <a:pt x="27860" y="1447"/>
                    <a:pt x="26608" y="1447"/>
                  </a:cubicBezTo>
                  <a:cubicBezTo>
                    <a:pt x="13760" y="1447"/>
                    <a:pt x="5386" y="8846"/>
                    <a:pt x="5441" y="17985"/>
                  </a:cubicBezTo>
                  <a:cubicBezTo>
                    <a:pt x="0" y="25676"/>
                    <a:pt x="6201" y="34156"/>
                    <a:pt x="16870" y="44703"/>
                  </a:cubicBezTo>
                  <a:cubicBezTo>
                    <a:pt x="17558" y="44727"/>
                    <a:pt x="18247" y="44744"/>
                    <a:pt x="18933" y="44744"/>
                  </a:cubicBezTo>
                  <a:cubicBezTo>
                    <a:pt x="24433" y="44744"/>
                    <a:pt x="29808" y="43661"/>
                    <a:pt x="33861" y="36284"/>
                  </a:cubicBezTo>
                  <a:cubicBezTo>
                    <a:pt x="33861" y="36284"/>
                    <a:pt x="30548" y="30995"/>
                    <a:pt x="33983" y="27986"/>
                  </a:cubicBezTo>
                  <a:cubicBezTo>
                    <a:pt x="34768" y="27304"/>
                    <a:pt x="35492" y="27040"/>
                    <a:pt x="36143" y="27040"/>
                  </a:cubicBezTo>
                  <a:cubicBezTo>
                    <a:pt x="38364" y="27040"/>
                    <a:pt x="39728" y="30113"/>
                    <a:pt x="39728" y="30113"/>
                  </a:cubicBezTo>
                  <a:cubicBezTo>
                    <a:pt x="40184" y="30833"/>
                    <a:pt x="40650" y="31269"/>
                    <a:pt x="41139" y="31269"/>
                  </a:cubicBezTo>
                  <a:cubicBezTo>
                    <a:pt x="41496" y="31269"/>
                    <a:pt x="41865" y="31035"/>
                    <a:pt x="42251" y="30508"/>
                  </a:cubicBezTo>
                  <a:cubicBezTo>
                    <a:pt x="37296" y="20235"/>
                    <a:pt x="43071" y="13700"/>
                    <a:pt x="43071" y="13700"/>
                  </a:cubicBezTo>
                  <a:cubicBezTo>
                    <a:pt x="46745" y="4914"/>
                    <a:pt x="41099" y="0"/>
                    <a:pt x="355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9"/>
            <p:cNvSpPr/>
            <p:nvPr/>
          </p:nvSpPr>
          <p:spPr>
            <a:xfrm>
              <a:off x="1947875" y="2704725"/>
              <a:ext cx="108675" cy="49425"/>
            </a:xfrm>
            <a:custGeom>
              <a:avLst/>
              <a:gdLst/>
              <a:ahLst/>
              <a:cxnLst/>
              <a:rect l="l" t="t" r="r" b="b"/>
              <a:pathLst>
                <a:path w="4347" h="1977" extrusionOk="0">
                  <a:moveTo>
                    <a:pt x="304" y="1"/>
                  </a:moveTo>
                  <a:lnTo>
                    <a:pt x="0" y="183"/>
                  </a:lnTo>
                  <a:cubicBezTo>
                    <a:pt x="31" y="275"/>
                    <a:pt x="1155" y="1977"/>
                    <a:pt x="3769" y="1977"/>
                  </a:cubicBezTo>
                  <a:cubicBezTo>
                    <a:pt x="3952" y="1977"/>
                    <a:pt x="4134" y="1977"/>
                    <a:pt x="4347" y="1946"/>
                  </a:cubicBezTo>
                  <a:lnTo>
                    <a:pt x="4286" y="1551"/>
                  </a:lnTo>
                  <a:cubicBezTo>
                    <a:pt x="4082" y="1571"/>
                    <a:pt x="3886" y="1580"/>
                    <a:pt x="3700" y="1580"/>
                  </a:cubicBezTo>
                  <a:cubicBezTo>
                    <a:pt x="1327" y="1580"/>
                    <a:pt x="332" y="86"/>
                    <a:pt x="304"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9"/>
            <p:cNvSpPr/>
            <p:nvPr/>
          </p:nvSpPr>
          <p:spPr>
            <a:xfrm>
              <a:off x="1996500" y="2875700"/>
              <a:ext cx="16750" cy="95025"/>
            </a:xfrm>
            <a:custGeom>
              <a:avLst/>
              <a:gdLst/>
              <a:ahLst/>
              <a:cxnLst/>
              <a:rect l="l" t="t" r="r" b="b"/>
              <a:pathLst>
                <a:path w="670" h="3801" extrusionOk="0">
                  <a:moveTo>
                    <a:pt x="396" y="1"/>
                  </a:moveTo>
                  <a:lnTo>
                    <a:pt x="1" y="31"/>
                  </a:lnTo>
                  <a:lnTo>
                    <a:pt x="274" y="3800"/>
                  </a:lnTo>
                  <a:lnTo>
                    <a:pt x="669" y="3770"/>
                  </a:lnTo>
                  <a:lnTo>
                    <a:pt x="396"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9"/>
            <p:cNvSpPr/>
            <p:nvPr/>
          </p:nvSpPr>
          <p:spPr>
            <a:xfrm>
              <a:off x="1958500" y="2518575"/>
              <a:ext cx="67675" cy="148950"/>
            </a:xfrm>
            <a:custGeom>
              <a:avLst/>
              <a:gdLst/>
              <a:ahLst/>
              <a:cxnLst/>
              <a:rect l="l" t="t" r="r" b="b"/>
              <a:pathLst>
                <a:path w="2707" h="5958" extrusionOk="0">
                  <a:moveTo>
                    <a:pt x="2311" y="0"/>
                  </a:moveTo>
                  <a:cubicBezTo>
                    <a:pt x="670" y="182"/>
                    <a:pt x="62" y="1398"/>
                    <a:pt x="31" y="2523"/>
                  </a:cubicBezTo>
                  <a:cubicBezTo>
                    <a:pt x="1" y="3982"/>
                    <a:pt x="1034" y="5745"/>
                    <a:pt x="2645" y="5958"/>
                  </a:cubicBezTo>
                  <a:lnTo>
                    <a:pt x="2706" y="5593"/>
                  </a:lnTo>
                  <a:cubicBezTo>
                    <a:pt x="1247" y="5350"/>
                    <a:pt x="366" y="3800"/>
                    <a:pt x="426" y="2523"/>
                  </a:cubicBezTo>
                  <a:cubicBezTo>
                    <a:pt x="457" y="1307"/>
                    <a:pt x="1186" y="486"/>
                    <a:pt x="2341" y="395"/>
                  </a:cubicBezTo>
                  <a:lnTo>
                    <a:pt x="2311"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9"/>
            <p:cNvSpPr/>
            <p:nvPr/>
          </p:nvSpPr>
          <p:spPr>
            <a:xfrm>
              <a:off x="1978275" y="2611600"/>
              <a:ext cx="89675" cy="27800"/>
            </a:xfrm>
            <a:custGeom>
              <a:avLst/>
              <a:gdLst/>
              <a:ahLst/>
              <a:cxnLst/>
              <a:rect l="l" t="t" r="r" b="b"/>
              <a:pathLst>
                <a:path w="3587" h="1112" extrusionOk="0">
                  <a:moveTo>
                    <a:pt x="1782" y="1"/>
                  </a:moveTo>
                  <a:cubicBezTo>
                    <a:pt x="1695" y="1"/>
                    <a:pt x="1608" y="6"/>
                    <a:pt x="1520" y="18"/>
                  </a:cubicBezTo>
                  <a:cubicBezTo>
                    <a:pt x="578" y="109"/>
                    <a:pt x="31" y="808"/>
                    <a:pt x="0" y="838"/>
                  </a:cubicBezTo>
                  <a:lnTo>
                    <a:pt x="304" y="1082"/>
                  </a:lnTo>
                  <a:cubicBezTo>
                    <a:pt x="304" y="1082"/>
                    <a:pt x="760" y="474"/>
                    <a:pt x="1550" y="382"/>
                  </a:cubicBezTo>
                  <a:cubicBezTo>
                    <a:pt x="1586" y="381"/>
                    <a:pt x="1622" y="380"/>
                    <a:pt x="1658" y="380"/>
                  </a:cubicBezTo>
                  <a:cubicBezTo>
                    <a:pt x="2203" y="380"/>
                    <a:pt x="2773" y="599"/>
                    <a:pt x="3344" y="1112"/>
                  </a:cubicBezTo>
                  <a:lnTo>
                    <a:pt x="3587" y="808"/>
                  </a:lnTo>
                  <a:cubicBezTo>
                    <a:pt x="2976" y="276"/>
                    <a:pt x="2388" y="1"/>
                    <a:pt x="1782"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p:cNvSpPr/>
            <p:nvPr/>
          </p:nvSpPr>
          <p:spPr>
            <a:xfrm>
              <a:off x="425050" y="3371725"/>
              <a:ext cx="1477250" cy="1411750"/>
            </a:xfrm>
            <a:custGeom>
              <a:avLst/>
              <a:gdLst/>
              <a:ahLst/>
              <a:cxnLst/>
              <a:rect l="l" t="t" r="r" b="b"/>
              <a:pathLst>
                <a:path w="59090" h="56470" extrusionOk="0">
                  <a:moveTo>
                    <a:pt x="29267" y="1"/>
                  </a:moveTo>
                  <a:cubicBezTo>
                    <a:pt x="24578" y="1"/>
                    <a:pt x="20669" y="495"/>
                    <a:pt x="20669" y="495"/>
                  </a:cubicBezTo>
                  <a:cubicBezTo>
                    <a:pt x="20669" y="495"/>
                    <a:pt x="0" y="42896"/>
                    <a:pt x="9545" y="52623"/>
                  </a:cubicBezTo>
                  <a:cubicBezTo>
                    <a:pt x="12282" y="55412"/>
                    <a:pt x="16286" y="56469"/>
                    <a:pt x="20944" y="56469"/>
                  </a:cubicBezTo>
                  <a:cubicBezTo>
                    <a:pt x="32529" y="56469"/>
                    <a:pt x="48158" y="49931"/>
                    <a:pt x="58390" y="47243"/>
                  </a:cubicBezTo>
                  <a:cubicBezTo>
                    <a:pt x="59090" y="44021"/>
                    <a:pt x="57691" y="36483"/>
                    <a:pt x="56628" y="34143"/>
                  </a:cubicBezTo>
                  <a:cubicBezTo>
                    <a:pt x="54406" y="34093"/>
                    <a:pt x="52120" y="34065"/>
                    <a:pt x="49799" y="34065"/>
                  </a:cubicBezTo>
                  <a:cubicBezTo>
                    <a:pt x="43643" y="34065"/>
                    <a:pt x="37240" y="34256"/>
                    <a:pt x="31126" y="34720"/>
                  </a:cubicBezTo>
                  <a:cubicBezTo>
                    <a:pt x="37296" y="25328"/>
                    <a:pt x="44013" y="13929"/>
                    <a:pt x="45016" y="7577"/>
                  </a:cubicBezTo>
                  <a:cubicBezTo>
                    <a:pt x="46021" y="1231"/>
                    <a:pt x="36671" y="1"/>
                    <a:pt x="29267" y="1"/>
                  </a:cubicBez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p:cNvSpPr/>
            <p:nvPr/>
          </p:nvSpPr>
          <p:spPr>
            <a:xfrm>
              <a:off x="3042125" y="2760875"/>
              <a:ext cx="456700" cy="734175"/>
            </a:xfrm>
            <a:custGeom>
              <a:avLst/>
              <a:gdLst/>
              <a:ahLst/>
              <a:cxnLst/>
              <a:rect l="l" t="t" r="r" b="b"/>
              <a:pathLst>
                <a:path w="18268" h="29367" extrusionOk="0">
                  <a:moveTo>
                    <a:pt x="11557" y="1"/>
                  </a:moveTo>
                  <a:cubicBezTo>
                    <a:pt x="10946" y="1"/>
                    <a:pt x="10297" y="395"/>
                    <a:pt x="9909" y="1342"/>
                  </a:cubicBezTo>
                  <a:lnTo>
                    <a:pt x="4104" y="15780"/>
                  </a:lnTo>
                  <a:lnTo>
                    <a:pt x="3800" y="13378"/>
                  </a:lnTo>
                  <a:cubicBezTo>
                    <a:pt x="3800" y="13378"/>
                    <a:pt x="4377" y="12011"/>
                    <a:pt x="4863" y="10369"/>
                  </a:cubicBezTo>
                  <a:cubicBezTo>
                    <a:pt x="5350" y="8728"/>
                    <a:pt x="3769" y="8029"/>
                    <a:pt x="3769" y="8029"/>
                  </a:cubicBezTo>
                  <a:cubicBezTo>
                    <a:pt x="3769" y="8029"/>
                    <a:pt x="942" y="11615"/>
                    <a:pt x="578" y="12345"/>
                  </a:cubicBezTo>
                  <a:cubicBezTo>
                    <a:pt x="183" y="13074"/>
                    <a:pt x="0" y="17603"/>
                    <a:pt x="183" y="18880"/>
                  </a:cubicBezTo>
                  <a:cubicBezTo>
                    <a:pt x="395" y="20187"/>
                    <a:pt x="3526" y="27330"/>
                    <a:pt x="3526" y="27330"/>
                  </a:cubicBezTo>
                  <a:lnTo>
                    <a:pt x="13465" y="29366"/>
                  </a:lnTo>
                  <a:cubicBezTo>
                    <a:pt x="13465" y="29366"/>
                    <a:pt x="16140" y="24959"/>
                    <a:pt x="17204" y="21646"/>
                  </a:cubicBezTo>
                  <a:cubicBezTo>
                    <a:pt x="18268" y="18394"/>
                    <a:pt x="17964" y="16175"/>
                    <a:pt x="17964" y="16175"/>
                  </a:cubicBezTo>
                  <a:cubicBezTo>
                    <a:pt x="17884" y="14540"/>
                    <a:pt x="17307" y="13827"/>
                    <a:pt x="16276" y="13827"/>
                  </a:cubicBezTo>
                  <a:cubicBezTo>
                    <a:pt x="16137" y="13827"/>
                    <a:pt x="15991" y="13839"/>
                    <a:pt x="15836" y="13865"/>
                  </a:cubicBezTo>
                  <a:cubicBezTo>
                    <a:pt x="16151" y="11463"/>
                    <a:pt x="15497" y="10325"/>
                    <a:pt x="13875" y="10325"/>
                  </a:cubicBezTo>
                  <a:cubicBezTo>
                    <a:pt x="13773" y="10325"/>
                    <a:pt x="13667" y="10330"/>
                    <a:pt x="13557" y="10339"/>
                  </a:cubicBezTo>
                  <a:cubicBezTo>
                    <a:pt x="13683" y="8540"/>
                    <a:pt x="13472" y="7649"/>
                    <a:pt x="12095" y="7649"/>
                  </a:cubicBezTo>
                  <a:cubicBezTo>
                    <a:pt x="11820" y="7649"/>
                    <a:pt x="11499" y="7684"/>
                    <a:pt x="11125" y="7755"/>
                  </a:cubicBezTo>
                  <a:lnTo>
                    <a:pt x="12918" y="2557"/>
                  </a:lnTo>
                  <a:cubicBezTo>
                    <a:pt x="13488" y="1095"/>
                    <a:pt x="12574" y="1"/>
                    <a:pt x="11557" y="1"/>
                  </a:cubicBezTo>
                  <a:close/>
                </a:path>
              </a:pathLst>
            </a:custGeom>
            <a:solidFill>
              <a:srgbClr val="EFA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9"/>
            <p:cNvSpPr/>
            <p:nvPr/>
          </p:nvSpPr>
          <p:spPr>
            <a:xfrm>
              <a:off x="3114300" y="3153075"/>
              <a:ext cx="35750" cy="71450"/>
            </a:xfrm>
            <a:custGeom>
              <a:avLst/>
              <a:gdLst/>
              <a:ahLst/>
              <a:cxnLst/>
              <a:rect l="l" t="t" r="r" b="b"/>
              <a:pathLst>
                <a:path w="1430" h="2858" extrusionOk="0">
                  <a:moveTo>
                    <a:pt x="1065" y="0"/>
                  </a:moveTo>
                  <a:lnTo>
                    <a:pt x="1" y="2706"/>
                  </a:lnTo>
                  <a:lnTo>
                    <a:pt x="365" y="2858"/>
                  </a:lnTo>
                  <a:lnTo>
                    <a:pt x="1429" y="122"/>
                  </a:lnTo>
                  <a:lnTo>
                    <a:pt x="1065"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9"/>
            <p:cNvSpPr/>
            <p:nvPr/>
          </p:nvSpPr>
          <p:spPr>
            <a:xfrm>
              <a:off x="3268575" y="2952450"/>
              <a:ext cx="56250" cy="139850"/>
            </a:xfrm>
            <a:custGeom>
              <a:avLst/>
              <a:gdLst/>
              <a:ahLst/>
              <a:cxnLst/>
              <a:rect l="l" t="t" r="r" b="b"/>
              <a:pathLst>
                <a:path w="2250" h="5594" extrusionOk="0">
                  <a:moveTo>
                    <a:pt x="1885" y="1"/>
                  </a:moveTo>
                  <a:lnTo>
                    <a:pt x="0" y="5472"/>
                  </a:lnTo>
                  <a:lnTo>
                    <a:pt x="365" y="5594"/>
                  </a:lnTo>
                  <a:lnTo>
                    <a:pt x="2249" y="123"/>
                  </a:lnTo>
                  <a:lnTo>
                    <a:pt x="1885"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p:cNvSpPr/>
            <p:nvPr/>
          </p:nvSpPr>
          <p:spPr>
            <a:xfrm>
              <a:off x="3352150" y="3017050"/>
              <a:ext cx="33450" cy="98800"/>
            </a:xfrm>
            <a:custGeom>
              <a:avLst/>
              <a:gdLst/>
              <a:ahLst/>
              <a:cxnLst/>
              <a:rect l="l" t="t" r="r" b="b"/>
              <a:pathLst>
                <a:path w="1338" h="3952" extrusionOk="0">
                  <a:moveTo>
                    <a:pt x="973" y="1"/>
                  </a:moveTo>
                  <a:lnTo>
                    <a:pt x="1" y="3830"/>
                  </a:lnTo>
                  <a:lnTo>
                    <a:pt x="365" y="3952"/>
                  </a:lnTo>
                  <a:lnTo>
                    <a:pt x="1338" y="92"/>
                  </a:lnTo>
                  <a:lnTo>
                    <a:pt x="973"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p:cNvSpPr/>
            <p:nvPr/>
          </p:nvSpPr>
          <p:spPr>
            <a:xfrm>
              <a:off x="3426625" y="3105950"/>
              <a:ext cx="15975" cy="38025"/>
            </a:xfrm>
            <a:custGeom>
              <a:avLst/>
              <a:gdLst/>
              <a:ahLst/>
              <a:cxnLst/>
              <a:rect l="l" t="t" r="r" b="b"/>
              <a:pathLst>
                <a:path w="639" h="1521" extrusionOk="0">
                  <a:moveTo>
                    <a:pt x="274" y="1"/>
                  </a:moveTo>
                  <a:lnTo>
                    <a:pt x="0" y="1460"/>
                  </a:lnTo>
                  <a:lnTo>
                    <a:pt x="396" y="1521"/>
                  </a:lnTo>
                  <a:lnTo>
                    <a:pt x="639" y="62"/>
                  </a:lnTo>
                  <a:lnTo>
                    <a:pt x="274"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9"/>
            <p:cNvSpPr/>
            <p:nvPr/>
          </p:nvSpPr>
          <p:spPr>
            <a:xfrm>
              <a:off x="3061875" y="3374950"/>
              <a:ext cx="352625" cy="174050"/>
            </a:xfrm>
            <a:custGeom>
              <a:avLst/>
              <a:gdLst/>
              <a:ahLst/>
              <a:cxnLst/>
              <a:rect l="l" t="t" r="r" b="b"/>
              <a:pathLst>
                <a:path w="14105" h="6962" extrusionOk="0">
                  <a:moveTo>
                    <a:pt x="2954" y="1"/>
                  </a:moveTo>
                  <a:cubicBezTo>
                    <a:pt x="2299" y="1"/>
                    <a:pt x="1778" y="58"/>
                    <a:pt x="1459" y="183"/>
                  </a:cubicBezTo>
                  <a:cubicBezTo>
                    <a:pt x="852" y="852"/>
                    <a:pt x="0" y="4165"/>
                    <a:pt x="0" y="4165"/>
                  </a:cubicBezTo>
                  <a:lnTo>
                    <a:pt x="13618" y="6961"/>
                  </a:lnTo>
                  <a:cubicBezTo>
                    <a:pt x="13618" y="6961"/>
                    <a:pt x="14104" y="3284"/>
                    <a:pt x="13800" y="2767"/>
                  </a:cubicBezTo>
                  <a:cubicBezTo>
                    <a:pt x="12365" y="1332"/>
                    <a:pt x="6112" y="1"/>
                    <a:pt x="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9"/>
            <p:cNvSpPr/>
            <p:nvPr/>
          </p:nvSpPr>
          <p:spPr>
            <a:xfrm>
              <a:off x="819425" y="3052875"/>
              <a:ext cx="1815425" cy="2167125"/>
            </a:xfrm>
            <a:custGeom>
              <a:avLst/>
              <a:gdLst/>
              <a:ahLst/>
              <a:cxnLst/>
              <a:rect l="l" t="t" r="r" b="b"/>
              <a:pathLst>
                <a:path w="72617" h="86685" extrusionOk="0">
                  <a:moveTo>
                    <a:pt x="30163" y="0"/>
                  </a:moveTo>
                  <a:cubicBezTo>
                    <a:pt x="29419" y="0"/>
                    <a:pt x="28665" y="9"/>
                    <a:pt x="27904" y="27"/>
                  </a:cubicBezTo>
                  <a:cubicBezTo>
                    <a:pt x="27904" y="27"/>
                    <a:pt x="9849" y="3796"/>
                    <a:pt x="4894" y="13249"/>
                  </a:cubicBezTo>
                  <a:cubicBezTo>
                    <a:pt x="1" y="22732"/>
                    <a:pt x="11551" y="86684"/>
                    <a:pt x="11551" y="86684"/>
                  </a:cubicBezTo>
                  <a:lnTo>
                    <a:pt x="70184" y="86684"/>
                  </a:lnTo>
                  <a:cubicBezTo>
                    <a:pt x="70184" y="86684"/>
                    <a:pt x="66172" y="60119"/>
                    <a:pt x="66871" y="53492"/>
                  </a:cubicBezTo>
                  <a:cubicBezTo>
                    <a:pt x="68573" y="36896"/>
                    <a:pt x="72616" y="17048"/>
                    <a:pt x="68148" y="12702"/>
                  </a:cubicBezTo>
                  <a:cubicBezTo>
                    <a:pt x="61886" y="6653"/>
                    <a:pt x="47175" y="1303"/>
                    <a:pt x="47175" y="1303"/>
                  </a:cubicBezTo>
                  <a:cubicBezTo>
                    <a:pt x="47175" y="1303"/>
                    <a:pt x="39461" y="0"/>
                    <a:pt x="30163" y="0"/>
                  </a:cubicBez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p:cNvSpPr/>
            <p:nvPr/>
          </p:nvSpPr>
          <p:spPr>
            <a:xfrm>
              <a:off x="912900" y="3783775"/>
              <a:ext cx="127675" cy="1000050"/>
            </a:xfrm>
            <a:custGeom>
              <a:avLst/>
              <a:gdLst/>
              <a:ahLst/>
              <a:cxnLst/>
              <a:rect l="l" t="t" r="r" b="b"/>
              <a:pathLst>
                <a:path w="5107" h="40002" extrusionOk="0">
                  <a:moveTo>
                    <a:pt x="365" y="1"/>
                  </a:moveTo>
                  <a:lnTo>
                    <a:pt x="0" y="31"/>
                  </a:lnTo>
                  <a:cubicBezTo>
                    <a:pt x="669" y="12189"/>
                    <a:pt x="2949" y="28512"/>
                    <a:pt x="4742" y="40001"/>
                  </a:cubicBezTo>
                  <a:lnTo>
                    <a:pt x="5107" y="39940"/>
                  </a:lnTo>
                  <a:cubicBezTo>
                    <a:pt x="3344" y="28421"/>
                    <a:pt x="1064" y="12159"/>
                    <a:pt x="365"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p:cNvSpPr/>
            <p:nvPr/>
          </p:nvSpPr>
          <p:spPr>
            <a:xfrm>
              <a:off x="2267775" y="3348200"/>
              <a:ext cx="1147475" cy="1454500"/>
            </a:xfrm>
            <a:custGeom>
              <a:avLst/>
              <a:gdLst/>
              <a:ahLst/>
              <a:cxnLst/>
              <a:rect l="l" t="t" r="r" b="b"/>
              <a:pathLst>
                <a:path w="45899" h="58180" extrusionOk="0">
                  <a:moveTo>
                    <a:pt x="8087" y="1"/>
                  </a:moveTo>
                  <a:cubicBezTo>
                    <a:pt x="1066" y="1"/>
                    <a:pt x="1" y="31102"/>
                    <a:pt x="1" y="31102"/>
                  </a:cubicBezTo>
                  <a:cubicBezTo>
                    <a:pt x="1" y="31102"/>
                    <a:pt x="20411" y="58180"/>
                    <a:pt x="32647" y="58180"/>
                  </a:cubicBezTo>
                  <a:cubicBezTo>
                    <a:pt x="32966" y="58180"/>
                    <a:pt x="33280" y="58161"/>
                    <a:pt x="33588" y="58123"/>
                  </a:cubicBezTo>
                  <a:cubicBezTo>
                    <a:pt x="45716" y="56664"/>
                    <a:pt x="45199" y="22165"/>
                    <a:pt x="45898" y="6755"/>
                  </a:cubicBezTo>
                  <a:cubicBezTo>
                    <a:pt x="42941" y="5089"/>
                    <a:pt x="35453" y="3885"/>
                    <a:pt x="32302" y="3885"/>
                  </a:cubicBezTo>
                  <a:cubicBezTo>
                    <a:pt x="32117" y="3885"/>
                    <a:pt x="31948" y="3889"/>
                    <a:pt x="31795" y="3898"/>
                  </a:cubicBezTo>
                  <a:cubicBezTo>
                    <a:pt x="29728" y="9703"/>
                    <a:pt x="27631" y="16026"/>
                    <a:pt x="25837" y="22378"/>
                  </a:cubicBezTo>
                  <a:cubicBezTo>
                    <a:pt x="20670" y="13442"/>
                    <a:pt x="14834" y="4506"/>
                    <a:pt x="10244" y="889"/>
                  </a:cubicBezTo>
                  <a:cubicBezTo>
                    <a:pt x="9469" y="279"/>
                    <a:pt x="8752" y="1"/>
                    <a:pt x="8087" y="1"/>
                  </a:cubicBez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9"/>
            <p:cNvSpPr/>
            <p:nvPr/>
          </p:nvSpPr>
          <p:spPr>
            <a:xfrm>
              <a:off x="2306550" y="4171325"/>
              <a:ext cx="188475" cy="221150"/>
            </a:xfrm>
            <a:custGeom>
              <a:avLst/>
              <a:gdLst/>
              <a:ahLst/>
              <a:cxnLst/>
              <a:rect l="l" t="t" r="r" b="b"/>
              <a:pathLst>
                <a:path w="7539" h="8846" extrusionOk="0">
                  <a:moveTo>
                    <a:pt x="274" y="0"/>
                  </a:moveTo>
                  <a:lnTo>
                    <a:pt x="0" y="244"/>
                  </a:lnTo>
                  <a:lnTo>
                    <a:pt x="7265" y="8846"/>
                  </a:lnTo>
                  <a:lnTo>
                    <a:pt x="7538" y="8602"/>
                  </a:lnTo>
                  <a:lnTo>
                    <a:pt x="274"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9"/>
            <p:cNvSpPr/>
            <p:nvPr/>
          </p:nvSpPr>
          <p:spPr>
            <a:xfrm>
              <a:off x="2908375" y="3903850"/>
              <a:ext cx="189250" cy="316900"/>
            </a:xfrm>
            <a:custGeom>
              <a:avLst/>
              <a:gdLst/>
              <a:ahLst/>
              <a:cxnLst/>
              <a:rect l="l" t="t" r="r" b="b"/>
              <a:pathLst>
                <a:path w="7570" h="12676" extrusionOk="0">
                  <a:moveTo>
                    <a:pt x="335" y="0"/>
                  </a:moveTo>
                  <a:lnTo>
                    <a:pt x="1" y="183"/>
                  </a:lnTo>
                  <a:lnTo>
                    <a:pt x="7235" y="12675"/>
                  </a:lnTo>
                  <a:lnTo>
                    <a:pt x="7569" y="12493"/>
                  </a:lnTo>
                  <a:lnTo>
                    <a:pt x="335"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9"/>
            <p:cNvSpPr/>
            <p:nvPr/>
          </p:nvSpPr>
          <p:spPr>
            <a:xfrm>
              <a:off x="1475975" y="2960250"/>
              <a:ext cx="565375" cy="152350"/>
            </a:xfrm>
            <a:custGeom>
              <a:avLst/>
              <a:gdLst/>
              <a:ahLst/>
              <a:cxnLst/>
              <a:rect l="l" t="t" r="r" b="b"/>
              <a:pathLst>
                <a:path w="22615" h="6094" extrusionOk="0">
                  <a:moveTo>
                    <a:pt x="6265" y="0"/>
                  </a:moveTo>
                  <a:cubicBezTo>
                    <a:pt x="4584" y="0"/>
                    <a:pt x="3151" y="132"/>
                    <a:pt x="2007" y="418"/>
                  </a:cubicBezTo>
                  <a:lnTo>
                    <a:pt x="1" y="4157"/>
                  </a:lnTo>
                  <a:cubicBezTo>
                    <a:pt x="2876" y="5524"/>
                    <a:pt x="7400" y="6094"/>
                    <a:pt x="13072" y="6094"/>
                  </a:cubicBezTo>
                  <a:cubicBezTo>
                    <a:pt x="15975" y="6094"/>
                    <a:pt x="19178" y="5944"/>
                    <a:pt x="22615" y="5677"/>
                  </a:cubicBezTo>
                  <a:lnTo>
                    <a:pt x="21278" y="1817"/>
                  </a:lnTo>
                  <a:cubicBezTo>
                    <a:pt x="15287" y="695"/>
                    <a:pt x="10122" y="0"/>
                    <a:pt x="62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9"/>
            <p:cNvSpPr/>
            <p:nvPr/>
          </p:nvSpPr>
          <p:spPr>
            <a:xfrm>
              <a:off x="2071725" y="2371900"/>
              <a:ext cx="269025" cy="131500"/>
            </a:xfrm>
            <a:custGeom>
              <a:avLst/>
              <a:gdLst/>
              <a:ahLst/>
              <a:cxnLst/>
              <a:rect l="l" t="t" r="r" b="b"/>
              <a:pathLst>
                <a:path w="10761" h="5260" extrusionOk="0">
                  <a:moveTo>
                    <a:pt x="10609" y="1"/>
                  </a:moveTo>
                  <a:lnTo>
                    <a:pt x="1" y="4925"/>
                  </a:lnTo>
                  <a:lnTo>
                    <a:pt x="153" y="5259"/>
                  </a:lnTo>
                  <a:lnTo>
                    <a:pt x="10761" y="365"/>
                  </a:lnTo>
                  <a:lnTo>
                    <a:pt x="106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9"/>
            <p:cNvSpPr/>
            <p:nvPr/>
          </p:nvSpPr>
          <p:spPr>
            <a:xfrm>
              <a:off x="3369625" y="3454000"/>
              <a:ext cx="26625" cy="26600"/>
            </a:xfrm>
            <a:custGeom>
              <a:avLst/>
              <a:gdLst/>
              <a:ahLst/>
              <a:cxnLst/>
              <a:rect l="l" t="t" r="r" b="b"/>
              <a:pathLst>
                <a:path w="1065" h="1064" extrusionOk="0">
                  <a:moveTo>
                    <a:pt x="548" y="0"/>
                  </a:moveTo>
                  <a:cubicBezTo>
                    <a:pt x="244" y="0"/>
                    <a:pt x="1" y="243"/>
                    <a:pt x="1" y="547"/>
                  </a:cubicBezTo>
                  <a:cubicBezTo>
                    <a:pt x="1" y="821"/>
                    <a:pt x="244" y="1064"/>
                    <a:pt x="548" y="1064"/>
                  </a:cubicBezTo>
                  <a:cubicBezTo>
                    <a:pt x="821" y="1064"/>
                    <a:pt x="1065" y="821"/>
                    <a:pt x="1065" y="547"/>
                  </a:cubicBezTo>
                  <a:cubicBezTo>
                    <a:pt x="1065" y="243"/>
                    <a:pt x="821" y="0"/>
                    <a:pt x="548" y="0"/>
                  </a:cubicBezTo>
                  <a:close/>
                </a:path>
              </a:pathLst>
            </a:custGeom>
            <a:solidFill>
              <a:srgbClr val="B3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7">
          <a:extLst>
            <a:ext uri="{FF2B5EF4-FFF2-40B4-BE49-F238E27FC236}">
              <a16:creationId xmlns:a16="http://schemas.microsoft.com/office/drawing/2014/main" id="{977B4B50-D29D-C91D-092E-19DBFEB09EE3}"/>
            </a:ext>
          </a:extLst>
        </p:cNvPr>
        <p:cNvGrpSpPr/>
        <p:nvPr/>
      </p:nvGrpSpPr>
      <p:grpSpPr>
        <a:xfrm>
          <a:off x="0" y="0"/>
          <a:ext cx="0" cy="0"/>
          <a:chOff x="0" y="0"/>
          <a:chExt cx="0" cy="0"/>
        </a:xfrm>
      </p:grpSpPr>
      <p:sp>
        <p:nvSpPr>
          <p:cNvPr id="1278" name="Google Shape;1278;p46">
            <a:extLst>
              <a:ext uri="{FF2B5EF4-FFF2-40B4-BE49-F238E27FC236}">
                <a16:creationId xmlns:a16="http://schemas.microsoft.com/office/drawing/2014/main" id="{3E9A4792-12A6-0E85-0EEE-0513B9482A22}"/>
              </a:ext>
            </a:extLst>
          </p:cNvPr>
          <p:cNvSpPr txBox="1">
            <a:spLocks noGrp="1"/>
          </p:cNvSpPr>
          <p:nvPr>
            <p:ph type="title"/>
          </p:nvPr>
        </p:nvSpPr>
        <p:spPr>
          <a:xfrm>
            <a:off x="720000" y="55116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a:t>EDA </a:t>
            </a:r>
            <a:r>
              <a:rPr kumimoji="0" lang="en-IN" sz="1200" b="0" i="0" u="none" strike="noStrike" kern="0" cap="none" spc="0" normalizeH="0" baseline="0" noProof="0">
                <a:ln>
                  <a:noFill/>
                </a:ln>
                <a:solidFill>
                  <a:srgbClr val="162E4C"/>
                </a:solidFill>
                <a:effectLst/>
                <a:uLnTx/>
                <a:uFillTx/>
                <a:latin typeface="Fira Sans Condensed ExtraBold"/>
                <a:sym typeface="Fira Sans Condensed ExtraBold"/>
              </a:rPr>
              <a:t> (1/2)</a:t>
            </a:r>
            <a:endParaRPr/>
          </a:p>
        </p:txBody>
      </p:sp>
      <p:pic>
        <p:nvPicPr>
          <p:cNvPr id="3" name="Picture 2">
            <a:extLst>
              <a:ext uri="{FF2B5EF4-FFF2-40B4-BE49-F238E27FC236}">
                <a16:creationId xmlns:a16="http://schemas.microsoft.com/office/drawing/2014/main" id="{AFA5A412-5DE4-166D-0264-93A6DB793B34}"/>
              </a:ext>
            </a:extLst>
          </p:cNvPr>
          <p:cNvPicPr>
            <a:picLocks noChangeAspect="1"/>
          </p:cNvPicPr>
          <p:nvPr/>
        </p:nvPicPr>
        <p:blipFill rotWithShape="1">
          <a:blip r:embed="rId3"/>
          <a:srcRect t="10128" b="6473"/>
          <a:stretch/>
        </p:blipFill>
        <p:spPr>
          <a:xfrm>
            <a:off x="4119476" y="1528011"/>
            <a:ext cx="4247209" cy="1889852"/>
          </a:xfrm>
          <a:prstGeom prst="rect">
            <a:avLst/>
          </a:prstGeom>
        </p:spPr>
      </p:pic>
      <p:pic>
        <p:nvPicPr>
          <p:cNvPr id="1026" name="Picture 2">
            <a:extLst>
              <a:ext uri="{FF2B5EF4-FFF2-40B4-BE49-F238E27FC236}">
                <a16:creationId xmlns:a16="http://schemas.microsoft.com/office/drawing/2014/main" id="{10487B66-021F-482B-39CD-1F0FC98613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3395" y="1630775"/>
            <a:ext cx="2767264" cy="178708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D356EAB-5426-C0F5-0BA9-C5D8461104C3}"/>
              </a:ext>
            </a:extLst>
          </p:cNvPr>
          <p:cNvSpPr txBox="1"/>
          <p:nvPr/>
        </p:nvSpPr>
        <p:spPr>
          <a:xfrm>
            <a:off x="1670304" y="3534191"/>
            <a:ext cx="1676400" cy="307777"/>
          </a:xfrm>
          <a:prstGeom prst="rect">
            <a:avLst/>
          </a:prstGeom>
          <a:noFill/>
        </p:spPr>
        <p:txBody>
          <a:bodyPr wrap="square" rtlCol="0">
            <a:spAutoFit/>
          </a:bodyPr>
          <a:lstStyle>
            <a:defPPr marR="0" lvl="0" algn="l" rtl="0">
              <a:lnSpc>
                <a:spcPct val="100000"/>
              </a:lnSpc>
              <a:spcBef>
                <a:spcPts val="0"/>
              </a:spcBef>
              <a:spcAft>
                <a:spcPts val="0"/>
              </a:spcAft>
            </a:defPPr>
            <a:lvl1pPr algn="ctr">
              <a:defRPr>
                <a:solidFill>
                  <a:schemeClr val="bg2">
                    <a:lumMod val="75000"/>
                  </a:schemeClr>
                </a:solidFill>
                <a:latin typeface="Aptos" panose="020B0004020202020204" pitchFamily="34" charset="0"/>
              </a:defRPr>
            </a:lvl1pPr>
          </a:lstStyle>
          <a:p>
            <a:r>
              <a:rPr lang="en-IN"/>
              <a:t>Correlation Matrix</a:t>
            </a:r>
          </a:p>
        </p:txBody>
      </p:sp>
      <p:sp>
        <p:nvSpPr>
          <p:cNvPr id="5" name="TextBox 4">
            <a:extLst>
              <a:ext uri="{FF2B5EF4-FFF2-40B4-BE49-F238E27FC236}">
                <a16:creationId xmlns:a16="http://schemas.microsoft.com/office/drawing/2014/main" id="{134D629B-A71F-55C4-61A9-D2DC4C623FB4}"/>
              </a:ext>
            </a:extLst>
          </p:cNvPr>
          <p:cNvSpPr txBox="1"/>
          <p:nvPr/>
        </p:nvSpPr>
        <p:spPr>
          <a:xfrm>
            <a:off x="5404880" y="3534191"/>
            <a:ext cx="1676400" cy="307777"/>
          </a:xfrm>
          <a:prstGeom prst="rect">
            <a:avLst/>
          </a:prstGeom>
          <a:noFill/>
        </p:spPr>
        <p:txBody>
          <a:bodyPr wrap="square" rtlCol="0">
            <a:spAutoFit/>
          </a:bodyPr>
          <a:lstStyle>
            <a:defPPr marR="0" lvl="0" algn="l" rtl="0">
              <a:lnSpc>
                <a:spcPct val="100000"/>
              </a:lnSpc>
              <a:spcBef>
                <a:spcPts val="0"/>
              </a:spcBef>
              <a:spcAft>
                <a:spcPts val="0"/>
              </a:spcAft>
              <a:defRPr/>
            </a:defPPr>
            <a:lvl1pPr algn="ctr">
              <a:defRPr>
                <a:solidFill>
                  <a:schemeClr val="bg2">
                    <a:lumMod val="75000"/>
                  </a:schemeClr>
                </a:solidFill>
                <a:latin typeface="Aptos" panose="020B0004020202020204" pitchFamily="34" charset="0"/>
              </a:defRPr>
            </a:lvl1pPr>
          </a:lstStyle>
          <a:p>
            <a:r>
              <a:rPr lang="en-IN"/>
              <a:t>Assets</a:t>
            </a:r>
          </a:p>
        </p:txBody>
      </p:sp>
    </p:spTree>
    <p:extLst>
      <p:ext uri="{BB962C8B-B14F-4D97-AF65-F5344CB8AC3E}">
        <p14:creationId xmlns:p14="http://schemas.microsoft.com/office/powerpoint/2010/main" val="3558684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7">
          <a:extLst>
            <a:ext uri="{FF2B5EF4-FFF2-40B4-BE49-F238E27FC236}">
              <a16:creationId xmlns:a16="http://schemas.microsoft.com/office/drawing/2014/main" id="{C9970642-CFBE-727F-9658-721BEC3B6A40}"/>
            </a:ext>
          </a:extLst>
        </p:cNvPr>
        <p:cNvGrpSpPr/>
        <p:nvPr/>
      </p:nvGrpSpPr>
      <p:grpSpPr>
        <a:xfrm>
          <a:off x="0" y="0"/>
          <a:ext cx="0" cy="0"/>
          <a:chOff x="0" y="0"/>
          <a:chExt cx="0" cy="0"/>
        </a:xfrm>
      </p:grpSpPr>
      <p:sp>
        <p:nvSpPr>
          <p:cNvPr id="1278" name="Google Shape;1278;p46">
            <a:extLst>
              <a:ext uri="{FF2B5EF4-FFF2-40B4-BE49-F238E27FC236}">
                <a16:creationId xmlns:a16="http://schemas.microsoft.com/office/drawing/2014/main" id="{C553870C-7F6C-EF15-BA8E-C986FB3DD88F}"/>
              </a:ext>
            </a:extLst>
          </p:cNvPr>
          <p:cNvSpPr txBox="1">
            <a:spLocks noGrp="1"/>
          </p:cNvSpPr>
          <p:nvPr>
            <p:ph type="title"/>
          </p:nvPr>
        </p:nvSpPr>
        <p:spPr>
          <a:xfrm>
            <a:off x="720000" y="55116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a:t>EDA </a:t>
            </a:r>
            <a:r>
              <a:rPr kumimoji="0" lang="en-IN" sz="1200" b="0" i="0" u="none" strike="noStrike" kern="0" cap="none" spc="0" normalizeH="0" baseline="0" noProof="0">
                <a:ln>
                  <a:noFill/>
                </a:ln>
                <a:solidFill>
                  <a:srgbClr val="162E4C"/>
                </a:solidFill>
                <a:effectLst/>
                <a:uLnTx/>
                <a:uFillTx/>
                <a:latin typeface="Fira Sans Condensed ExtraBold"/>
                <a:sym typeface="Fira Sans Condensed ExtraBold"/>
              </a:rPr>
              <a:t> (2/2)</a:t>
            </a:r>
            <a:endParaRPr/>
          </a:p>
        </p:txBody>
      </p:sp>
      <p:pic>
        <p:nvPicPr>
          <p:cNvPr id="5122" name="Picture 2">
            <a:extLst>
              <a:ext uri="{FF2B5EF4-FFF2-40B4-BE49-F238E27FC236}">
                <a16:creationId xmlns:a16="http://schemas.microsoft.com/office/drawing/2014/main" id="{41AAF364-E3C5-8758-BDC9-DCA7566823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7168" y="1371057"/>
            <a:ext cx="3829696" cy="2285564"/>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F2A9CB99-4887-1878-7C9B-08BF76E10D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9070" y="1382956"/>
            <a:ext cx="3704930" cy="22617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F330896-1328-FF91-1036-28CDB665B863}"/>
              </a:ext>
            </a:extLst>
          </p:cNvPr>
          <p:cNvSpPr txBox="1"/>
          <p:nvPr/>
        </p:nvSpPr>
        <p:spPr>
          <a:xfrm>
            <a:off x="1924064" y="3776859"/>
            <a:ext cx="1832148" cy="307777"/>
          </a:xfrm>
          <a:prstGeom prst="rect">
            <a:avLst/>
          </a:prstGeom>
          <a:noFill/>
        </p:spPr>
        <p:txBody>
          <a:bodyPr wrap="square" rtlCol="0">
            <a:spAutoFit/>
          </a:bodyPr>
          <a:lstStyle/>
          <a:p>
            <a:pPr algn="ctr"/>
            <a:r>
              <a:rPr lang="en-IN">
                <a:solidFill>
                  <a:schemeClr val="bg2">
                    <a:lumMod val="75000"/>
                  </a:schemeClr>
                </a:solidFill>
                <a:latin typeface="Aptos" panose="020B0004020202020204" pitchFamily="34" charset="0"/>
              </a:rPr>
              <a:t>Variability</a:t>
            </a:r>
            <a:r>
              <a:rPr lang="en-IN" sz="1050" dirty="0"/>
              <a:t> </a:t>
            </a:r>
            <a:r>
              <a:rPr lang="en-IN">
                <a:solidFill>
                  <a:schemeClr val="bg2">
                    <a:lumMod val="75000"/>
                  </a:schemeClr>
                </a:solidFill>
                <a:latin typeface="Aptos" panose="020B0004020202020204" pitchFamily="34" charset="0"/>
              </a:rPr>
              <a:t>of Values</a:t>
            </a:r>
          </a:p>
        </p:txBody>
      </p:sp>
      <p:sp>
        <p:nvSpPr>
          <p:cNvPr id="6" name="TextBox 5">
            <a:extLst>
              <a:ext uri="{FF2B5EF4-FFF2-40B4-BE49-F238E27FC236}">
                <a16:creationId xmlns:a16="http://schemas.microsoft.com/office/drawing/2014/main" id="{45419023-BA87-4BAC-F8F4-F6EF41608004}"/>
              </a:ext>
            </a:extLst>
          </p:cNvPr>
          <p:cNvSpPr txBox="1"/>
          <p:nvPr/>
        </p:nvSpPr>
        <p:spPr>
          <a:xfrm>
            <a:off x="5688510" y="3776859"/>
            <a:ext cx="2496265" cy="307777"/>
          </a:xfrm>
          <a:prstGeom prst="rect">
            <a:avLst/>
          </a:prstGeom>
          <a:noFill/>
        </p:spPr>
        <p:txBody>
          <a:bodyPr wrap="square" rtlCol="0">
            <a:spAutoFit/>
          </a:bodyPr>
          <a:lstStyle/>
          <a:p>
            <a:pPr algn="ctr"/>
            <a:r>
              <a:rPr lang="en-IN">
                <a:solidFill>
                  <a:schemeClr val="bg2">
                    <a:lumMod val="75000"/>
                  </a:schemeClr>
                </a:solidFill>
                <a:latin typeface="Aptos" panose="020B0004020202020204" pitchFamily="34" charset="0"/>
              </a:rPr>
              <a:t>Statistics</a:t>
            </a:r>
            <a:r>
              <a:rPr lang="en-IN" sz="1050" dirty="0"/>
              <a:t> </a:t>
            </a:r>
            <a:r>
              <a:rPr lang="en-IN">
                <a:solidFill>
                  <a:schemeClr val="bg2">
                    <a:lumMod val="75000"/>
                  </a:schemeClr>
                </a:solidFill>
                <a:latin typeface="Aptos" panose="020B0004020202020204" pitchFamily="34" charset="0"/>
              </a:rPr>
              <a:t>over the timeframe </a:t>
            </a:r>
          </a:p>
        </p:txBody>
      </p:sp>
    </p:spTree>
    <p:extLst>
      <p:ext uri="{BB962C8B-B14F-4D97-AF65-F5344CB8AC3E}">
        <p14:creationId xmlns:p14="http://schemas.microsoft.com/office/powerpoint/2010/main" val="235461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8B576-CD38-18E1-81D7-4602E357D810}"/>
              </a:ext>
            </a:extLst>
          </p:cNvPr>
          <p:cNvSpPr>
            <a:spLocks noGrp="1"/>
          </p:cNvSpPr>
          <p:nvPr>
            <p:ph type="title"/>
          </p:nvPr>
        </p:nvSpPr>
        <p:spPr>
          <a:xfrm>
            <a:off x="720000" y="568298"/>
            <a:ext cx="7704000" cy="572700"/>
          </a:xfrm>
        </p:spPr>
        <p:txBody>
          <a:bodyPr/>
          <a:lstStyle/>
          <a:p>
            <a:r>
              <a:rPr lang="en-IN" dirty="0"/>
              <a:t>Stationary or Not? And how?</a:t>
            </a:r>
          </a:p>
        </p:txBody>
      </p:sp>
      <p:pic>
        <p:nvPicPr>
          <p:cNvPr id="6146" name="Picture 2">
            <a:extLst>
              <a:ext uri="{FF2B5EF4-FFF2-40B4-BE49-F238E27FC236}">
                <a16:creationId xmlns:a16="http://schemas.microsoft.com/office/drawing/2014/main" id="{A39A090A-812C-7330-523A-EAEDFA094B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8994" y="1581844"/>
            <a:ext cx="3243070" cy="197981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2A6445F-7C10-94AD-8AC3-B3DBD7DB69BC}"/>
              </a:ext>
            </a:extLst>
          </p:cNvPr>
          <p:cNvSpPr txBox="1"/>
          <p:nvPr/>
        </p:nvSpPr>
        <p:spPr>
          <a:xfrm>
            <a:off x="1514676" y="3745642"/>
            <a:ext cx="2528406" cy="307777"/>
          </a:xfrm>
          <a:prstGeom prst="rect">
            <a:avLst/>
          </a:prstGeom>
          <a:noFill/>
        </p:spPr>
        <p:txBody>
          <a:bodyPr wrap="square" rtlCol="0">
            <a:spAutoFit/>
          </a:bodyPr>
          <a:lstStyle/>
          <a:p>
            <a:r>
              <a:rPr lang="en-IN" dirty="0">
                <a:solidFill>
                  <a:schemeClr val="bg2">
                    <a:lumMod val="75000"/>
                  </a:schemeClr>
                </a:solidFill>
                <a:latin typeface="Aptos" panose="020B0004020202020204" pitchFamily="34" charset="0"/>
              </a:rPr>
              <a:t>Moving Average is not stable</a:t>
            </a:r>
          </a:p>
        </p:txBody>
      </p:sp>
      <p:pic>
        <p:nvPicPr>
          <p:cNvPr id="6148" name="Picture 4">
            <a:extLst>
              <a:ext uri="{FF2B5EF4-FFF2-40B4-BE49-F238E27FC236}">
                <a16:creationId xmlns:a16="http://schemas.microsoft.com/office/drawing/2014/main" id="{8AF76B53-A682-FD94-8531-E8184D2BDE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43856" y="1556232"/>
            <a:ext cx="3279648" cy="200542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F6F80CD-6569-0DA7-52DB-D747C152741E}"/>
              </a:ext>
            </a:extLst>
          </p:cNvPr>
          <p:cNvSpPr txBox="1"/>
          <p:nvPr/>
        </p:nvSpPr>
        <p:spPr>
          <a:xfrm>
            <a:off x="5190565" y="3745642"/>
            <a:ext cx="2940423" cy="523220"/>
          </a:xfrm>
          <a:prstGeom prst="rect">
            <a:avLst/>
          </a:prstGeom>
          <a:noFill/>
        </p:spPr>
        <p:txBody>
          <a:bodyPr wrap="square" rtlCol="0">
            <a:spAutoFit/>
          </a:bodyPr>
          <a:lstStyle/>
          <a:p>
            <a:pPr algn="ctr"/>
            <a:r>
              <a:rPr lang="en-IN">
                <a:solidFill>
                  <a:schemeClr val="bg2">
                    <a:lumMod val="75000"/>
                  </a:schemeClr>
                </a:solidFill>
                <a:latin typeface="Aptos" panose="020B0004020202020204" pitchFamily="34" charset="0"/>
              </a:rPr>
              <a:t>After applying log on the difference in consecutive “Close”  values</a:t>
            </a:r>
          </a:p>
        </p:txBody>
      </p:sp>
    </p:spTree>
    <p:extLst>
      <p:ext uri="{BB962C8B-B14F-4D97-AF65-F5344CB8AC3E}">
        <p14:creationId xmlns:p14="http://schemas.microsoft.com/office/powerpoint/2010/main" val="3679012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8">
          <a:extLst>
            <a:ext uri="{FF2B5EF4-FFF2-40B4-BE49-F238E27FC236}">
              <a16:creationId xmlns:a16="http://schemas.microsoft.com/office/drawing/2014/main" id="{1AEA3718-A978-4B3B-3164-49E500511433}"/>
            </a:ext>
          </a:extLst>
        </p:cNvPr>
        <p:cNvGrpSpPr/>
        <p:nvPr/>
      </p:nvGrpSpPr>
      <p:grpSpPr>
        <a:xfrm>
          <a:off x="0" y="0"/>
          <a:ext cx="0" cy="0"/>
          <a:chOff x="0" y="0"/>
          <a:chExt cx="0" cy="0"/>
        </a:xfrm>
      </p:grpSpPr>
      <p:sp>
        <p:nvSpPr>
          <p:cNvPr id="1069" name="Google Shape;1069;p43">
            <a:extLst>
              <a:ext uri="{FF2B5EF4-FFF2-40B4-BE49-F238E27FC236}">
                <a16:creationId xmlns:a16="http://schemas.microsoft.com/office/drawing/2014/main" id="{E1F2EC56-67D2-5E5E-DD66-E0CB17BBC08E}"/>
              </a:ext>
            </a:extLst>
          </p:cNvPr>
          <p:cNvSpPr txBox="1">
            <a:spLocks noGrp="1"/>
          </p:cNvSpPr>
          <p:nvPr>
            <p:ph type="title"/>
          </p:nvPr>
        </p:nvSpPr>
        <p:spPr>
          <a:xfrm>
            <a:off x="1790625" y="2622029"/>
            <a:ext cx="5864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Preprocessing</a:t>
            </a:r>
            <a:endParaRPr dirty="0"/>
          </a:p>
        </p:txBody>
      </p:sp>
      <p:sp>
        <p:nvSpPr>
          <p:cNvPr id="1070" name="Google Shape;1070;p43">
            <a:extLst>
              <a:ext uri="{FF2B5EF4-FFF2-40B4-BE49-F238E27FC236}">
                <a16:creationId xmlns:a16="http://schemas.microsoft.com/office/drawing/2014/main" id="{816C2B7C-9DF1-D026-F4AD-E690EB0EC452}"/>
              </a:ext>
            </a:extLst>
          </p:cNvPr>
          <p:cNvSpPr txBox="1">
            <a:spLocks noGrp="1"/>
          </p:cNvSpPr>
          <p:nvPr>
            <p:ph type="title" idx="2"/>
          </p:nvPr>
        </p:nvSpPr>
        <p:spPr>
          <a:xfrm>
            <a:off x="3960450" y="1010637"/>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1141" name="Google Shape;1141;p43">
            <a:extLst>
              <a:ext uri="{FF2B5EF4-FFF2-40B4-BE49-F238E27FC236}">
                <a16:creationId xmlns:a16="http://schemas.microsoft.com/office/drawing/2014/main" id="{B9278D41-835E-728C-BFE1-BED992D9975E}"/>
              </a:ext>
            </a:extLst>
          </p:cNvPr>
          <p:cNvGrpSpPr/>
          <p:nvPr/>
        </p:nvGrpSpPr>
        <p:grpSpPr>
          <a:xfrm>
            <a:off x="-161925" y="3615300"/>
            <a:ext cx="4373200" cy="1030900"/>
            <a:chOff x="2558825" y="1578175"/>
            <a:chExt cx="4373200" cy="1030900"/>
          </a:xfrm>
        </p:grpSpPr>
        <p:sp>
          <p:nvSpPr>
            <p:cNvPr id="1142" name="Google Shape;1142;p43">
              <a:extLst>
                <a:ext uri="{FF2B5EF4-FFF2-40B4-BE49-F238E27FC236}">
                  <a16:creationId xmlns:a16="http://schemas.microsoft.com/office/drawing/2014/main" id="{1304374A-24F9-F1F4-0EBE-919D3ECF791E}"/>
                </a:ext>
              </a:extLst>
            </p:cNvPr>
            <p:cNvSpPr/>
            <p:nvPr/>
          </p:nvSpPr>
          <p:spPr>
            <a:xfrm>
              <a:off x="2558825" y="1621900"/>
              <a:ext cx="4373200" cy="950650"/>
            </a:xfrm>
            <a:custGeom>
              <a:avLst/>
              <a:gdLst/>
              <a:ahLst/>
              <a:cxnLst/>
              <a:rect l="l" t="t" r="r" b="b"/>
              <a:pathLst>
                <a:path w="174928" h="38026" extrusionOk="0">
                  <a:moveTo>
                    <a:pt x="49849" y="0"/>
                  </a:moveTo>
                  <a:lnTo>
                    <a:pt x="38299" y="20791"/>
                  </a:lnTo>
                  <a:lnTo>
                    <a:pt x="25077" y="22432"/>
                  </a:lnTo>
                  <a:lnTo>
                    <a:pt x="17326" y="15168"/>
                  </a:lnTo>
                  <a:lnTo>
                    <a:pt x="0" y="20548"/>
                  </a:lnTo>
                  <a:lnTo>
                    <a:pt x="122" y="20943"/>
                  </a:lnTo>
                  <a:lnTo>
                    <a:pt x="17235" y="15563"/>
                  </a:lnTo>
                  <a:lnTo>
                    <a:pt x="24925" y="22797"/>
                  </a:lnTo>
                  <a:lnTo>
                    <a:pt x="38512" y="21125"/>
                  </a:lnTo>
                  <a:lnTo>
                    <a:pt x="50001" y="487"/>
                  </a:lnTo>
                  <a:lnTo>
                    <a:pt x="63679" y="7903"/>
                  </a:lnTo>
                  <a:lnTo>
                    <a:pt x="66567" y="24286"/>
                  </a:lnTo>
                  <a:lnTo>
                    <a:pt x="78178" y="21885"/>
                  </a:lnTo>
                  <a:lnTo>
                    <a:pt x="86172" y="13374"/>
                  </a:lnTo>
                  <a:lnTo>
                    <a:pt x="94410" y="38025"/>
                  </a:lnTo>
                  <a:lnTo>
                    <a:pt x="108817" y="32615"/>
                  </a:lnTo>
                  <a:lnTo>
                    <a:pt x="115200" y="21125"/>
                  </a:lnTo>
                  <a:lnTo>
                    <a:pt x="125170" y="23435"/>
                  </a:lnTo>
                  <a:lnTo>
                    <a:pt x="131492" y="33679"/>
                  </a:lnTo>
                  <a:lnTo>
                    <a:pt x="151827" y="30730"/>
                  </a:lnTo>
                  <a:lnTo>
                    <a:pt x="151888" y="30700"/>
                  </a:lnTo>
                  <a:lnTo>
                    <a:pt x="160703" y="18086"/>
                  </a:lnTo>
                  <a:lnTo>
                    <a:pt x="174837" y="20791"/>
                  </a:lnTo>
                  <a:lnTo>
                    <a:pt x="174928" y="20396"/>
                  </a:lnTo>
                  <a:lnTo>
                    <a:pt x="160551" y="17660"/>
                  </a:lnTo>
                  <a:lnTo>
                    <a:pt x="151675" y="30365"/>
                  </a:lnTo>
                  <a:lnTo>
                    <a:pt x="131675" y="33253"/>
                  </a:lnTo>
                  <a:lnTo>
                    <a:pt x="125444" y="23192"/>
                  </a:lnTo>
                  <a:lnTo>
                    <a:pt x="125413" y="23101"/>
                  </a:lnTo>
                  <a:lnTo>
                    <a:pt x="115018" y="20700"/>
                  </a:lnTo>
                  <a:lnTo>
                    <a:pt x="108544" y="32311"/>
                  </a:lnTo>
                  <a:lnTo>
                    <a:pt x="94653" y="37539"/>
                  </a:lnTo>
                  <a:lnTo>
                    <a:pt x="86324" y="12645"/>
                  </a:lnTo>
                  <a:lnTo>
                    <a:pt x="77996" y="21551"/>
                  </a:lnTo>
                  <a:lnTo>
                    <a:pt x="66901" y="23830"/>
                  </a:lnTo>
                  <a:lnTo>
                    <a:pt x="64014" y="7690"/>
                  </a:lnTo>
                  <a:lnTo>
                    <a:pt x="49849" y="0"/>
                  </a:ln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3">
              <a:extLst>
                <a:ext uri="{FF2B5EF4-FFF2-40B4-BE49-F238E27FC236}">
                  <a16:creationId xmlns:a16="http://schemas.microsoft.com/office/drawing/2014/main" id="{925D0966-E6DA-3A4A-4C7E-6B111F9ABF57}"/>
                </a:ext>
              </a:extLst>
            </p:cNvPr>
            <p:cNvSpPr/>
            <p:nvPr/>
          </p:nvSpPr>
          <p:spPr>
            <a:xfrm>
              <a:off x="4096850" y="1765625"/>
              <a:ext cx="121600" cy="101800"/>
            </a:xfrm>
            <a:custGeom>
              <a:avLst/>
              <a:gdLst/>
              <a:ahLst/>
              <a:cxnLst/>
              <a:rect l="l" t="t" r="r" b="b"/>
              <a:pathLst>
                <a:path w="4864" h="4072" extrusionOk="0">
                  <a:moveTo>
                    <a:pt x="2466" y="0"/>
                  </a:moveTo>
                  <a:cubicBezTo>
                    <a:pt x="1545" y="0"/>
                    <a:pt x="645" y="453"/>
                    <a:pt x="365" y="1394"/>
                  </a:cubicBezTo>
                  <a:cubicBezTo>
                    <a:pt x="0" y="2640"/>
                    <a:pt x="912" y="3978"/>
                    <a:pt x="2219" y="4069"/>
                  </a:cubicBezTo>
                  <a:cubicBezTo>
                    <a:pt x="2260" y="4071"/>
                    <a:pt x="2300" y="4072"/>
                    <a:pt x="2341" y="4072"/>
                  </a:cubicBezTo>
                  <a:cubicBezTo>
                    <a:pt x="3035" y="4072"/>
                    <a:pt x="3768" y="3826"/>
                    <a:pt x="4256" y="3309"/>
                  </a:cubicBezTo>
                  <a:cubicBezTo>
                    <a:pt x="4742" y="2762"/>
                    <a:pt x="4864" y="1972"/>
                    <a:pt x="4590" y="1333"/>
                  </a:cubicBezTo>
                  <a:cubicBezTo>
                    <a:pt x="4438" y="938"/>
                    <a:pt x="4195" y="604"/>
                    <a:pt x="3830"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3">
              <a:extLst>
                <a:ext uri="{FF2B5EF4-FFF2-40B4-BE49-F238E27FC236}">
                  <a16:creationId xmlns:a16="http://schemas.microsoft.com/office/drawing/2014/main" id="{7A7D5182-692B-8777-D299-8043084DD167}"/>
                </a:ext>
              </a:extLst>
            </p:cNvPr>
            <p:cNvSpPr/>
            <p:nvPr/>
          </p:nvSpPr>
          <p:spPr>
            <a:xfrm>
              <a:off x="4131800" y="1794800"/>
              <a:ext cx="53225" cy="44450"/>
            </a:xfrm>
            <a:custGeom>
              <a:avLst/>
              <a:gdLst/>
              <a:ahLst/>
              <a:cxnLst/>
              <a:rect l="l" t="t" r="r" b="b"/>
              <a:pathLst>
                <a:path w="2129" h="1778" extrusionOk="0">
                  <a:moveTo>
                    <a:pt x="1035" y="0"/>
                  </a:moveTo>
                  <a:cubicBezTo>
                    <a:pt x="640" y="0"/>
                    <a:pt x="270" y="191"/>
                    <a:pt x="153" y="622"/>
                  </a:cubicBezTo>
                  <a:cubicBezTo>
                    <a:pt x="1" y="1170"/>
                    <a:pt x="365" y="1747"/>
                    <a:pt x="943" y="1777"/>
                  </a:cubicBezTo>
                  <a:cubicBezTo>
                    <a:pt x="1247" y="1777"/>
                    <a:pt x="1642" y="1717"/>
                    <a:pt x="1824" y="1443"/>
                  </a:cubicBezTo>
                  <a:cubicBezTo>
                    <a:pt x="2098" y="1230"/>
                    <a:pt x="2128" y="835"/>
                    <a:pt x="2007" y="562"/>
                  </a:cubicBezTo>
                  <a:cubicBezTo>
                    <a:pt x="1946" y="410"/>
                    <a:pt x="1824" y="258"/>
                    <a:pt x="1672" y="166"/>
                  </a:cubicBezTo>
                  <a:cubicBezTo>
                    <a:pt x="1478" y="58"/>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3">
              <a:extLst>
                <a:ext uri="{FF2B5EF4-FFF2-40B4-BE49-F238E27FC236}">
                  <a16:creationId xmlns:a16="http://schemas.microsoft.com/office/drawing/2014/main" id="{3E375503-713F-4C2B-D7E5-7D11F342DF46}"/>
                </a:ext>
              </a:extLst>
            </p:cNvPr>
            <p:cNvSpPr/>
            <p:nvPr/>
          </p:nvSpPr>
          <p:spPr>
            <a:xfrm>
              <a:off x="3741975" y="1578175"/>
              <a:ext cx="120850" cy="101725"/>
            </a:xfrm>
            <a:custGeom>
              <a:avLst/>
              <a:gdLst/>
              <a:ahLst/>
              <a:cxnLst/>
              <a:rect l="l" t="t" r="r" b="b"/>
              <a:pathLst>
                <a:path w="4834" h="4069" extrusionOk="0">
                  <a:moveTo>
                    <a:pt x="2477" y="0"/>
                  </a:moveTo>
                  <a:cubicBezTo>
                    <a:pt x="1564" y="0"/>
                    <a:pt x="674" y="461"/>
                    <a:pt x="396" y="1415"/>
                  </a:cubicBezTo>
                  <a:cubicBezTo>
                    <a:pt x="1" y="2661"/>
                    <a:pt x="912" y="3999"/>
                    <a:pt x="2250" y="4059"/>
                  </a:cubicBezTo>
                  <a:cubicBezTo>
                    <a:pt x="2322" y="4065"/>
                    <a:pt x="2396" y="4068"/>
                    <a:pt x="2469" y="4068"/>
                  </a:cubicBezTo>
                  <a:cubicBezTo>
                    <a:pt x="3134" y="4068"/>
                    <a:pt x="3818" y="3820"/>
                    <a:pt x="4256" y="3299"/>
                  </a:cubicBezTo>
                  <a:cubicBezTo>
                    <a:pt x="4712" y="2813"/>
                    <a:pt x="4834" y="2023"/>
                    <a:pt x="4621" y="1324"/>
                  </a:cubicBezTo>
                  <a:cubicBezTo>
                    <a:pt x="4469" y="959"/>
                    <a:pt x="4226" y="594"/>
                    <a:pt x="3861" y="381"/>
                  </a:cubicBezTo>
                  <a:cubicBezTo>
                    <a:pt x="3451" y="129"/>
                    <a:pt x="2961" y="0"/>
                    <a:pt x="247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3">
              <a:extLst>
                <a:ext uri="{FF2B5EF4-FFF2-40B4-BE49-F238E27FC236}">
                  <a16:creationId xmlns:a16="http://schemas.microsoft.com/office/drawing/2014/main" id="{06E9BC6D-50E5-E638-9437-265424F37AAE}"/>
                </a:ext>
              </a:extLst>
            </p:cNvPr>
            <p:cNvSpPr/>
            <p:nvPr/>
          </p:nvSpPr>
          <p:spPr>
            <a:xfrm>
              <a:off x="3777700" y="1607275"/>
              <a:ext cx="53200" cy="45050"/>
            </a:xfrm>
            <a:custGeom>
              <a:avLst/>
              <a:gdLst/>
              <a:ahLst/>
              <a:cxnLst/>
              <a:rect l="l" t="t" r="r" b="b"/>
              <a:pathLst>
                <a:path w="2128" h="1802" extrusionOk="0">
                  <a:moveTo>
                    <a:pt x="1055" y="1"/>
                  </a:moveTo>
                  <a:cubicBezTo>
                    <a:pt x="653" y="1"/>
                    <a:pt x="272" y="197"/>
                    <a:pt x="152" y="616"/>
                  </a:cubicBezTo>
                  <a:cubicBezTo>
                    <a:pt x="0" y="1193"/>
                    <a:pt x="365" y="1771"/>
                    <a:pt x="942" y="1801"/>
                  </a:cubicBezTo>
                  <a:cubicBezTo>
                    <a:pt x="1246" y="1801"/>
                    <a:pt x="1611" y="1740"/>
                    <a:pt x="1824" y="1467"/>
                  </a:cubicBezTo>
                  <a:cubicBezTo>
                    <a:pt x="2067" y="1224"/>
                    <a:pt x="2128" y="889"/>
                    <a:pt x="2006" y="585"/>
                  </a:cubicBezTo>
                  <a:cubicBezTo>
                    <a:pt x="1915"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3">
              <a:extLst>
                <a:ext uri="{FF2B5EF4-FFF2-40B4-BE49-F238E27FC236}">
                  <a16:creationId xmlns:a16="http://schemas.microsoft.com/office/drawing/2014/main" id="{01579F11-DCD1-1F95-B981-88648AD5CDB9}"/>
                </a:ext>
              </a:extLst>
            </p:cNvPr>
            <p:cNvSpPr/>
            <p:nvPr/>
          </p:nvSpPr>
          <p:spPr>
            <a:xfrm>
              <a:off x="3464625" y="2089550"/>
              <a:ext cx="120850" cy="101600"/>
            </a:xfrm>
            <a:custGeom>
              <a:avLst/>
              <a:gdLst/>
              <a:ahLst/>
              <a:cxnLst/>
              <a:rect l="l" t="t" r="r" b="b"/>
              <a:pathLst>
                <a:path w="4834" h="4064" extrusionOk="0">
                  <a:moveTo>
                    <a:pt x="2470" y="0"/>
                  </a:moveTo>
                  <a:cubicBezTo>
                    <a:pt x="1559" y="0"/>
                    <a:pt x="673" y="454"/>
                    <a:pt x="395" y="1386"/>
                  </a:cubicBezTo>
                  <a:cubicBezTo>
                    <a:pt x="0" y="2662"/>
                    <a:pt x="912" y="3969"/>
                    <a:pt x="2249" y="4061"/>
                  </a:cubicBezTo>
                  <a:cubicBezTo>
                    <a:pt x="2294" y="4062"/>
                    <a:pt x="2339" y="4063"/>
                    <a:pt x="2385" y="4063"/>
                  </a:cubicBezTo>
                  <a:cubicBezTo>
                    <a:pt x="3075" y="4063"/>
                    <a:pt x="3799" y="3843"/>
                    <a:pt x="4256" y="3301"/>
                  </a:cubicBezTo>
                  <a:cubicBezTo>
                    <a:pt x="4772" y="2754"/>
                    <a:pt x="4833" y="1963"/>
                    <a:pt x="4620" y="1325"/>
                  </a:cubicBezTo>
                  <a:cubicBezTo>
                    <a:pt x="4468" y="930"/>
                    <a:pt x="4225" y="595"/>
                    <a:pt x="3860" y="383"/>
                  </a:cubicBezTo>
                  <a:cubicBezTo>
                    <a:pt x="3448" y="129"/>
                    <a:pt x="2955" y="0"/>
                    <a:pt x="247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3">
              <a:extLst>
                <a:ext uri="{FF2B5EF4-FFF2-40B4-BE49-F238E27FC236}">
                  <a16:creationId xmlns:a16="http://schemas.microsoft.com/office/drawing/2014/main" id="{4A4EC1DA-FCDD-FA4D-E82F-57187D5D8BC3}"/>
                </a:ext>
              </a:extLst>
            </p:cNvPr>
            <p:cNvSpPr/>
            <p:nvPr/>
          </p:nvSpPr>
          <p:spPr>
            <a:xfrm>
              <a:off x="3500325" y="2117750"/>
              <a:ext cx="53225" cy="44450"/>
            </a:xfrm>
            <a:custGeom>
              <a:avLst/>
              <a:gdLst/>
              <a:ahLst/>
              <a:cxnLst/>
              <a:rect l="l" t="t" r="r" b="b"/>
              <a:pathLst>
                <a:path w="2129" h="1778" extrusionOk="0">
                  <a:moveTo>
                    <a:pt x="1035" y="0"/>
                  </a:moveTo>
                  <a:cubicBezTo>
                    <a:pt x="640" y="0"/>
                    <a:pt x="270" y="192"/>
                    <a:pt x="153" y="623"/>
                  </a:cubicBezTo>
                  <a:cubicBezTo>
                    <a:pt x="1" y="1170"/>
                    <a:pt x="366" y="1747"/>
                    <a:pt x="943" y="1778"/>
                  </a:cubicBezTo>
                  <a:cubicBezTo>
                    <a:pt x="1247" y="1778"/>
                    <a:pt x="1612" y="1717"/>
                    <a:pt x="1825" y="1443"/>
                  </a:cubicBezTo>
                  <a:cubicBezTo>
                    <a:pt x="2068" y="1230"/>
                    <a:pt x="2128" y="866"/>
                    <a:pt x="2007" y="562"/>
                  </a:cubicBezTo>
                  <a:cubicBezTo>
                    <a:pt x="1916" y="410"/>
                    <a:pt x="1825" y="258"/>
                    <a:pt x="1673" y="167"/>
                  </a:cubicBezTo>
                  <a:cubicBezTo>
                    <a:pt x="1478" y="59"/>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3">
              <a:extLst>
                <a:ext uri="{FF2B5EF4-FFF2-40B4-BE49-F238E27FC236}">
                  <a16:creationId xmlns:a16="http://schemas.microsoft.com/office/drawing/2014/main" id="{6E99A0CA-2206-30CA-CCD3-64046F7416D3}"/>
                </a:ext>
              </a:extLst>
            </p:cNvPr>
            <p:cNvSpPr/>
            <p:nvPr/>
          </p:nvSpPr>
          <p:spPr>
            <a:xfrm>
              <a:off x="3125700" y="2134175"/>
              <a:ext cx="120850" cy="101800"/>
            </a:xfrm>
            <a:custGeom>
              <a:avLst/>
              <a:gdLst/>
              <a:ahLst/>
              <a:cxnLst/>
              <a:rect l="l" t="t" r="r" b="b"/>
              <a:pathLst>
                <a:path w="4834" h="4072" extrusionOk="0">
                  <a:moveTo>
                    <a:pt x="2481" y="0"/>
                  </a:moveTo>
                  <a:cubicBezTo>
                    <a:pt x="1562" y="0"/>
                    <a:pt x="656" y="453"/>
                    <a:pt x="396" y="1394"/>
                  </a:cubicBezTo>
                  <a:cubicBezTo>
                    <a:pt x="1" y="2640"/>
                    <a:pt x="913" y="3978"/>
                    <a:pt x="2250" y="4069"/>
                  </a:cubicBezTo>
                  <a:cubicBezTo>
                    <a:pt x="2289" y="4071"/>
                    <a:pt x="2328" y="4071"/>
                    <a:pt x="2367" y="4071"/>
                  </a:cubicBezTo>
                  <a:cubicBezTo>
                    <a:pt x="3039" y="4071"/>
                    <a:pt x="3797" y="3826"/>
                    <a:pt x="4256" y="3309"/>
                  </a:cubicBezTo>
                  <a:cubicBezTo>
                    <a:pt x="4712" y="2762"/>
                    <a:pt x="4834" y="1972"/>
                    <a:pt x="4590" y="1333"/>
                  </a:cubicBezTo>
                  <a:cubicBezTo>
                    <a:pt x="4438" y="938"/>
                    <a:pt x="4226" y="604"/>
                    <a:pt x="3831" y="361"/>
                  </a:cubicBezTo>
                  <a:cubicBezTo>
                    <a:pt x="3436" y="122"/>
                    <a:pt x="2957" y="0"/>
                    <a:pt x="2481"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3">
              <a:extLst>
                <a:ext uri="{FF2B5EF4-FFF2-40B4-BE49-F238E27FC236}">
                  <a16:creationId xmlns:a16="http://schemas.microsoft.com/office/drawing/2014/main" id="{E0B65ED5-8B45-35C5-E789-B9280DE82B59}"/>
                </a:ext>
              </a:extLst>
            </p:cNvPr>
            <p:cNvSpPr/>
            <p:nvPr/>
          </p:nvSpPr>
          <p:spPr>
            <a:xfrm>
              <a:off x="3160650" y="2163350"/>
              <a:ext cx="53225" cy="44450"/>
            </a:xfrm>
            <a:custGeom>
              <a:avLst/>
              <a:gdLst/>
              <a:ahLst/>
              <a:cxnLst/>
              <a:rect l="l" t="t" r="r" b="b"/>
              <a:pathLst>
                <a:path w="2129" h="1778" extrusionOk="0">
                  <a:moveTo>
                    <a:pt x="1056" y="0"/>
                  </a:moveTo>
                  <a:cubicBezTo>
                    <a:pt x="667" y="0"/>
                    <a:pt x="290" y="191"/>
                    <a:pt x="153" y="622"/>
                  </a:cubicBezTo>
                  <a:cubicBezTo>
                    <a:pt x="1" y="1169"/>
                    <a:pt x="396" y="1747"/>
                    <a:pt x="974" y="1777"/>
                  </a:cubicBezTo>
                  <a:cubicBezTo>
                    <a:pt x="1277" y="1777"/>
                    <a:pt x="1642" y="1716"/>
                    <a:pt x="1825" y="1443"/>
                  </a:cubicBezTo>
                  <a:cubicBezTo>
                    <a:pt x="2068" y="1230"/>
                    <a:pt x="2129" y="835"/>
                    <a:pt x="2037" y="561"/>
                  </a:cubicBezTo>
                  <a:cubicBezTo>
                    <a:pt x="1946" y="409"/>
                    <a:pt x="1825" y="258"/>
                    <a:pt x="1673" y="166"/>
                  </a:cubicBezTo>
                  <a:cubicBezTo>
                    <a:pt x="1489" y="58"/>
                    <a:pt x="1271" y="0"/>
                    <a:pt x="1056"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3">
              <a:extLst>
                <a:ext uri="{FF2B5EF4-FFF2-40B4-BE49-F238E27FC236}">
                  <a16:creationId xmlns:a16="http://schemas.microsoft.com/office/drawing/2014/main" id="{47616F29-21E9-C656-65A0-5A30CF4985BF}"/>
                </a:ext>
              </a:extLst>
            </p:cNvPr>
            <p:cNvSpPr/>
            <p:nvPr/>
          </p:nvSpPr>
          <p:spPr>
            <a:xfrm>
              <a:off x="2926600" y="1967000"/>
              <a:ext cx="121625" cy="101800"/>
            </a:xfrm>
            <a:custGeom>
              <a:avLst/>
              <a:gdLst/>
              <a:ahLst/>
              <a:cxnLst/>
              <a:rect l="l" t="t" r="r" b="b"/>
              <a:pathLst>
                <a:path w="4865" h="4072" extrusionOk="0">
                  <a:moveTo>
                    <a:pt x="2466" y="0"/>
                  </a:moveTo>
                  <a:cubicBezTo>
                    <a:pt x="1546" y="0"/>
                    <a:pt x="646" y="453"/>
                    <a:pt x="366" y="1394"/>
                  </a:cubicBezTo>
                  <a:cubicBezTo>
                    <a:pt x="1" y="2640"/>
                    <a:pt x="882" y="3978"/>
                    <a:pt x="2220" y="4069"/>
                  </a:cubicBezTo>
                  <a:cubicBezTo>
                    <a:pt x="2260" y="4071"/>
                    <a:pt x="2301" y="4071"/>
                    <a:pt x="2342" y="4071"/>
                  </a:cubicBezTo>
                  <a:cubicBezTo>
                    <a:pt x="3036" y="4071"/>
                    <a:pt x="3768" y="3826"/>
                    <a:pt x="4256" y="3309"/>
                  </a:cubicBezTo>
                  <a:cubicBezTo>
                    <a:pt x="4743" y="2792"/>
                    <a:pt x="4864" y="2002"/>
                    <a:pt x="4591" y="1333"/>
                  </a:cubicBezTo>
                  <a:cubicBezTo>
                    <a:pt x="4439" y="938"/>
                    <a:pt x="419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3">
              <a:extLst>
                <a:ext uri="{FF2B5EF4-FFF2-40B4-BE49-F238E27FC236}">
                  <a16:creationId xmlns:a16="http://schemas.microsoft.com/office/drawing/2014/main" id="{4DE71506-F10C-86FA-2BCE-073C0405A94E}"/>
                </a:ext>
              </a:extLst>
            </p:cNvPr>
            <p:cNvSpPr/>
            <p:nvPr/>
          </p:nvSpPr>
          <p:spPr>
            <a:xfrm>
              <a:off x="2961575" y="1995800"/>
              <a:ext cx="53200" cy="44825"/>
            </a:xfrm>
            <a:custGeom>
              <a:avLst/>
              <a:gdLst/>
              <a:ahLst/>
              <a:cxnLst/>
              <a:rect l="l" t="t" r="r" b="b"/>
              <a:pathLst>
                <a:path w="2128" h="1793" extrusionOk="0">
                  <a:moveTo>
                    <a:pt x="1030" y="0"/>
                  </a:moveTo>
                  <a:cubicBezTo>
                    <a:pt x="637" y="0"/>
                    <a:pt x="269" y="197"/>
                    <a:pt x="152" y="607"/>
                  </a:cubicBezTo>
                  <a:cubicBezTo>
                    <a:pt x="0" y="1184"/>
                    <a:pt x="365" y="1762"/>
                    <a:pt x="942" y="1792"/>
                  </a:cubicBezTo>
                  <a:cubicBezTo>
                    <a:pt x="1246" y="1792"/>
                    <a:pt x="1642" y="1731"/>
                    <a:pt x="1824" y="1458"/>
                  </a:cubicBezTo>
                  <a:cubicBezTo>
                    <a:pt x="2098" y="1245"/>
                    <a:pt x="2128" y="850"/>
                    <a:pt x="2006" y="576"/>
                  </a:cubicBezTo>
                  <a:cubicBezTo>
                    <a:pt x="1946" y="424"/>
                    <a:pt x="1824" y="272"/>
                    <a:pt x="1672" y="181"/>
                  </a:cubicBezTo>
                  <a:cubicBezTo>
                    <a:pt x="1476" y="62"/>
                    <a:pt x="1249" y="0"/>
                    <a:pt x="1030"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3">
              <a:extLst>
                <a:ext uri="{FF2B5EF4-FFF2-40B4-BE49-F238E27FC236}">
                  <a16:creationId xmlns:a16="http://schemas.microsoft.com/office/drawing/2014/main" id="{27938366-1CC1-F558-CA7A-573CC7DCCDCF}"/>
                </a:ext>
              </a:extLst>
            </p:cNvPr>
            <p:cNvSpPr/>
            <p:nvPr/>
          </p:nvSpPr>
          <p:spPr>
            <a:xfrm>
              <a:off x="4450950" y="2111375"/>
              <a:ext cx="120850" cy="101200"/>
            </a:xfrm>
            <a:custGeom>
              <a:avLst/>
              <a:gdLst/>
              <a:ahLst/>
              <a:cxnLst/>
              <a:rect l="l" t="t" r="r" b="b"/>
              <a:pathLst>
                <a:path w="4834" h="4048" extrusionOk="0">
                  <a:moveTo>
                    <a:pt x="2466" y="0"/>
                  </a:moveTo>
                  <a:cubicBezTo>
                    <a:pt x="1546" y="0"/>
                    <a:pt x="646" y="453"/>
                    <a:pt x="366" y="1394"/>
                  </a:cubicBezTo>
                  <a:cubicBezTo>
                    <a:pt x="1" y="2640"/>
                    <a:pt x="913" y="3978"/>
                    <a:pt x="2250" y="4039"/>
                  </a:cubicBezTo>
                  <a:cubicBezTo>
                    <a:pt x="2320" y="4045"/>
                    <a:pt x="2390" y="4048"/>
                    <a:pt x="2462" y="4048"/>
                  </a:cubicBezTo>
                  <a:cubicBezTo>
                    <a:pt x="3109" y="4048"/>
                    <a:pt x="3818" y="3799"/>
                    <a:pt x="4256" y="3279"/>
                  </a:cubicBezTo>
                  <a:cubicBezTo>
                    <a:pt x="4712" y="2792"/>
                    <a:pt x="4834" y="2002"/>
                    <a:pt x="4591" y="1333"/>
                  </a:cubicBezTo>
                  <a:cubicBezTo>
                    <a:pt x="4439" y="938"/>
                    <a:pt x="422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3">
              <a:extLst>
                <a:ext uri="{FF2B5EF4-FFF2-40B4-BE49-F238E27FC236}">
                  <a16:creationId xmlns:a16="http://schemas.microsoft.com/office/drawing/2014/main" id="{45C5EB22-A2F5-9782-0B46-62604B1E7D18}"/>
                </a:ext>
              </a:extLst>
            </p:cNvPr>
            <p:cNvSpPr/>
            <p:nvPr/>
          </p:nvSpPr>
          <p:spPr>
            <a:xfrm>
              <a:off x="4485900" y="2140550"/>
              <a:ext cx="53225" cy="44450"/>
            </a:xfrm>
            <a:custGeom>
              <a:avLst/>
              <a:gdLst/>
              <a:ahLst/>
              <a:cxnLst/>
              <a:rect l="l" t="t" r="r" b="b"/>
              <a:pathLst>
                <a:path w="2129" h="1778" extrusionOk="0">
                  <a:moveTo>
                    <a:pt x="1049" y="0"/>
                  </a:moveTo>
                  <a:cubicBezTo>
                    <a:pt x="653" y="0"/>
                    <a:pt x="271" y="191"/>
                    <a:pt x="153" y="622"/>
                  </a:cubicBezTo>
                  <a:cubicBezTo>
                    <a:pt x="1" y="1170"/>
                    <a:pt x="396" y="1747"/>
                    <a:pt x="943" y="1777"/>
                  </a:cubicBezTo>
                  <a:cubicBezTo>
                    <a:pt x="1247" y="1777"/>
                    <a:pt x="1642" y="1717"/>
                    <a:pt x="1825" y="1443"/>
                  </a:cubicBezTo>
                  <a:cubicBezTo>
                    <a:pt x="2068" y="1230"/>
                    <a:pt x="2129" y="866"/>
                    <a:pt x="2007" y="562"/>
                  </a:cubicBezTo>
                  <a:cubicBezTo>
                    <a:pt x="1946" y="410"/>
                    <a:pt x="1825" y="258"/>
                    <a:pt x="1673" y="166"/>
                  </a:cubicBezTo>
                  <a:cubicBezTo>
                    <a:pt x="1489" y="58"/>
                    <a:pt x="1267" y="0"/>
                    <a:pt x="104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3">
              <a:extLst>
                <a:ext uri="{FF2B5EF4-FFF2-40B4-BE49-F238E27FC236}">
                  <a16:creationId xmlns:a16="http://schemas.microsoft.com/office/drawing/2014/main" id="{BF04B990-4369-FBC3-87A3-BDB120C215C2}"/>
                </a:ext>
              </a:extLst>
            </p:cNvPr>
            <p:cNvSpPr/>
            <p:nvPr/>
          </p:nvSpPr>
          <p:spPr>
            <a:xfrm>
              <a:off x="4640175" y="1900325"/>
              <a:ext cx="120075" cy="101600"/>
            </a:xfrm>
            <a:custGeom>
              <a:avLst/>
              <a:gdLst/>
              <a:ahLst/>
              <a:cxnLst/>
              <a:rect l="l" t="t" r="r" b="b"/>
              <a:pathLst>
                <a:path w="4803" h="4064" extrusionOk="0">
                  <a:moveTo>
                    <a:pt x="2440" y="1"/>
                  </a:moveTo>
                  <a:cubicBezTo>
                    <a:pt x="1528" y="1"/>
                    <a:pt x="643" y="454"/>
                    <a:pt x="365" y="1386"/>
                  </a:cubicBezTo>
                  <a:cubicBezTo>
                    <a:pt x="0" y="2663"/>
                    <a:pt x="882" y="4000"/>
                    <a:pt x="2219" y="4061"/>
                  </a:cubicBezTo>
                  <a:cubicBezTo>
                    <a:pt x="2264" y="4063"/>
                    <a:pt x="2309" y="4064"/>
                    <a:pt x="2355" y="4064"/>
                  </a:cubicBezTo>
                  <a:cubicBezTo>
                    <a:pt x="3045" y="4064"/>
                    <a:pt x="3771" y="3843"/>
                    <a:pt x="4256" y="3301"/>
                  </a:cubicBezTo>
                  <a:cubicBezTo>
                    <a:pt x="4712" y="2815"/>
                    <a:pt x="4803" y="2025"/>
                    <a:pt x="4590" y="1325"/>
                  </a:cubicBezTo>
                  <a:cubicBezTo>
                    <a:pt x="4438" y="961"/>
                    <a:pt x="4195" y="596"/>
                    <a:pt x="3830" y="383"/>
                  </a:cubicBezTo>
                  <a:cubicBezTo>
                    <a:pt x="3418" y="130"/>
                    <a:pt x="2925" y="1"/>
                    <a:pt x="2440"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3">
              <a:extLst>
                <a:ext uri="{FF2B5EF4-FFF2-40B4-BE49-F238E27FC236}">
                  <a16:creationId xmlns:a16="http://schemas.microsoft.com/office/drawing/2014/main" id="{EA7B1E9A-6E4C-91E3-6BB4-89F0875C5278}"/>
                </a:ext>
              </a:extLst>
            </p:cNvPr>
            <p:cNvSpPr/>
            <p:nvPr/>
          </p:nvSpPr>
          <p:spPr>
            <a:xfrm>
              <a:off x="4675125" y="1929475"/>
              <a:ext cx="53225" cy="45025"/>
            </a:xfrm>
            <a:custGeom>
              <a:avLst/>
              <a:gdLst/>
              <a:ahLst/>
              <a:cxnLst/>
              <a:rect l="l" t="t" r="r" b="b"/>
              <a:pathLst>
                <a:path w="2129" h="1801" extrusionOk="0">
                  <a:moveTo>
                    <a:pt x="1055" y="1"/>
                  </a:moveTo>
                  <a:cubicBezTo>
                    <a:pt x="653" y="1"/>
                    <a:pt x="272" y="197"/>
                    <a:pt x="152" y="615"/>
                  </a:cubicBezTo>
                  <a:cubicBezTo>
                    <a:pt x="1" y="1193"/>
                    <a:pt x="365" y="1740"/>
                    <a:pt x="943" y="1801"/>
                  </a:cubicBezTo>
                  <a:cubicBezTo>
                    <a:pt x="1247" y="1801"/>
                    <a:pt x="1642" y="1710"/>
                    <a:pt x="1824" y="1436"/>
                  </a:cubicBezTo>
                  <a:cubicBezTo>
                    <a:pt x="2098" y="1223"/>
                    <a:pt x="2128" y="889"/>
                    <a:pt x="2007" y="585"/>
                  </a:cubicBezTo>
                  <a:cubicBezTo>
                    <a:pt x="1946"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3">
              <a:extLst>
                <a:ext uri="{FF2B5EF4-FFF2-40B4-BE49-F238E27FC236}">
                  <a16:creationId xmlns:a16="http://schemas.microsoft.com/office/drawing/2014/main" id="{21094866-0713-14EE-0519-A58D2C36BD77}"/>
                </a:ext>
              </a:extLst>
            </p:cNvPr>
            <p:cNvSpPr/>
            <p:nvPr/>
          </p:nvSpPr>
          <p:spPr>
            <a:xfrm>
              <a:off x="4860550" y="2507500"/>
              <a:ext cx="120075" cy="101575"/>
            </a:xfrm>
            <a:custGeom>
              <a:avLst/>
              <a:gdLst/>
              <a:ahLst/>
              <a:cxnLst/>
              <a:rect l="l" t="t" r="r" b="b"/>
              <a:pathLst>
                <a:path w="4803" h="4063" extrusionOk="0">
                  <a:moveTo>
                    <a:pt x="2439" y="0"/>
                  </a:moveTo>
                  <a:cubicBezTo>
                    <a:pt x="1528" y="0"/>
                    <a:pt x="642" y="453"/>
                    <a:pt x="365" y="1385"/>
                  </a:cubicBezTo>
                  <a:cubicBezTo>
                    <a:pt x="0" y="2662"/>
                    <a:pt x="882" y="3969"/>
                    <a:pt x="2219" y="4060"/>
                  </a:cubicBezTo>
                  <a:cubicBezTo>
                    <a:pt x="2264" y="4062"/>
                    <a:pt x="2309" y="4063"/>
                    <a:pt x="2354" y="4063"/>
                  </a:cubicBezTo>
                  <a:cubicBezTo>
                    <a:pt x="3045" y="4063"/>
                    <a:pt x="3769" y="3842"/>
                    <a:pt x="4225" y="3300"/>
                  </a:cubicBezTo>
                  <a:cubicBezTo>
                    <a:pt x="4711" y="2753"/>
                    <a:pt x="4803" y="1963"/>
                    <a:pt x="4590" y="1325"/>
                  </a:cubicBezTo>
                  <a:cubicBezTo>
                    <a:pt x="4438" y="929"/>
                    <a:pt x="4195" y="595"/>
                    <a:pt x="3830" y="382"/>
                  </a:cubicBezTo>
                  <a:cubicBezTo>
                    <a:pt x="3418" y="129"/>
                    <a:pt x="2925" y="0"/>
                    <a:pt x="2439"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3">
              <a:extLst>
                <a:ext uri="{FF2B5EF4-FFF2-40B4-BE49-F238E27FC236}">
                  <a16:creationId xmlns:a16="http://schemas.microsoft.com/office/drawing/2014/main" id="{38FB26F2-0C02-8B9C-C164-4EDC1100B0BE}"/>
                </a:ext>
              </a:extLst>
            </p:cNvPr>
            <p:cNvSpPr/>
            <p:nvPr/>
          </p:nvSpPr>
          <p:spPr>
            <a:xfrm>
              <a:off x="4895500" y="2536625"/>
              <a:ext cx="52450" cy="45025"/>
            </a:xfrm>
            <a:custGeom>
              <a:avLst/>
              <a:gdLst/>
              <a:ahLst/>
              <a:cxnLst/>
              <a:rect l="l" t="t" r="r" b="b"/>
              <a:pathLst>
                <a:path w="2098" h="1801" extrusionOk="0">
                  <a:moveTo>
                    <a:pt x="1055" y="1"/>
                  </a:moveTo>
                  <a:cubicBezTo>
                    <a:pt x="653" y="1"/>
                    <a:pt x="272" y="197"/>
                    <a:pt x="152" y="615"/>
                  </a:cubicBezTo>
                  <a:cubicBezTo>
                    <a:pt x="0" y="1193"/>
                    <a:pt x="365" y="1740"/>
                    <a:pt x="943" y="1801"/>
                  </a:cubicBezTo>
                  <a:cubicBezTo>
                    <a:pt x="1246" y="1801"/>
                    <a:pt x="1642" y="1710"/>
                    <a:pt x="1824" y="1436"/>
                  </a:cubicBezTo>
                  <a:cubicBezTo>
                    <a:pt x="2037" y="1193"/>
                    <a:pt x="2098" y="828"/>
                    <a:pt x="2006" y="585"/>
                  </a:cubicBezTo>
                  <a:cubicBezTo>
                    <a:pt x="1946"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3">
              <a:extLst>
                <a:ext uri="{FF2B5EF4-FFF2-40B4-BE49-F238E27FC236}">
                  <a16:creationId xmlns:a16="http://schemas.microsoft.com/office/drawing/2014/main" id="{AF865278-F6B9-3476-827E-A5A6E058713D}"/>
                </a:ext>
              </a:extLst>
            </p:cNvPr>
            <p:cNvSpPr/>
            <p:nvPr/>
          </p:nvSpPr>
          <p:spPr>
            <a:xfrm>
              <a:off x="5207800" y="2384925"/>
              <a:ext cx="120850" cy="101800"/>
            </a:xfrm>
            <a:custGeom>
              <a:avLst/>
              <a:gdLst/>
              <a:ahLst/>
              <a:cxnLst/>
              <a:rect l="l" t="t" r="r" b="b"/>
              <a:pathLst>
                <a:path w="4834" h="4072" extrusionOk="0">
                  <a:moveTo>
                    <a:pt x="2466" y="1"/>
                  </a:moveTo>
                  <a:cubicBezTo>
                    <a:pt x="1546" y="1"/>
                    <a:pt x="646" y="454"/>
                    <a:pt x="366" y="1395"/>
                  </a:cubicBezTo>
                  <a:cubicBezTo>
                    <a:pt x="1" y="2641"/>
                    <a:pt x="913" y="3978"/>
                    <a:pt x="2250" y="4069"/>
                  </a:cubicBezTo>
                  <a:cubicBezTo>
                    <a:pt x="2289" y="4071"/>
                    <a:pt x="2328" y="4072"/>
                    <a:pt x="2367" y="4072"/>
                  </a:cubicBezTo>
                  <a:cubicBezTo>
                    <a:pt x="3039" y="4072"/>
                    <a:pt x="3797" y="3826"/>
                    <a:pt x="4256" y="3310"/>
                  </a:cubicBezTo>
                  <a:cubicBezTo>
                    <a:pt x="4743" y="2793"/>
                    <a:pt x="4834" y="2003"/>
                    <a:pt x="4591" y="1334"/>
                  </a:cubicBezTo>
                  <a:cubicBezTo>
                    <a:pt x="4439" y="939"/>
                    <a:pt x="4226" y="604"/>
                    <a:pt x="3831" y="361"/>
                  </a:cubicBezTo>
                  <a:cubicBezTo>
                    <a:pt x="3426" y="123"/>
                    <a:pt x="2943" y="1"/>
                    <a:pt x="246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3">
              <a:extLst>
                <a:ext uri="{FF2B5EF4-FFF2-40B4-BE49-F238E27FC236}">
                  <a16:creationId xmlns:a16="http://schemas.microsoft.com/office/drawing/2014/main" id="{3BF7A494-7A64-B968-BF3F-0AD2500C4F83}"/>
                </a:ext>
              </a:extLst>
            </p:cNvPr>
            <p:cNvSpPr/>
            <p:nvPr/>
          </p:nvSpPr>
          <p:spPr>
            <a:xfrm>
              <a:off x="5242775" y="2414100"/>
              <a:ext cx="53200" cy="44450"/>
            </a:xfrm>
            <a:custGeom>
              <a:avLst/>
              <a:gdLst/>
              <a:ahLst/>
              <a:cxnLst/>
              <a:rect l="l" t="t" r="r" b="b"/>
              <a:pathLst>
                <a:path w="2128" h="1778" extrusionOk="0">
                  <a:moveTo>
                    <a:pt x="1055" y="1"/>
                  </a:moveTo>
                  <a:cubicBezTo>
                    <a:pt x="666" y="1"/>
                    <a:pt x="289" y="192"/>
                    <a:pt x="152" y="623"/>
                  </a:cubicBezTo>
                  <a:cubicBezTo>
                    <a:pt x="0" y="1170"/>
                    <a:pt x="395" y="1747"/>
                    <a:pt x="973" y="1778"/>
                  </a:cubicBezTo>
                  <a:cubicBezTo>
                    <a:pt x="1277" y="1778"/>
                    <a:pt x="1641" y="1717"/>
                    <a:pt x="1824" y="1443"/>
                  </a:cubicBezTo>
                  <a:cubicBezTo>
                    <a:pt x="2097" y="1231"/>
                    <a:pt x="2128" y="866"/>
                    <a:pt x="2037" y="562"/>
                  </a:cubicBezTo>
                  <a:cubicBezTo>
                    <a:pt x="1945" y="410"/>
                    <a:pt x="1824" y="258"/>
                    <a:pt x="1672" y="167"/>
                  </a:cubicBezTo>
                  <a:cubicBezTo>
                    <a:pt x="1488" y="59"/>
                    <a:pt x="1270"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3">
              <a:extLst>
                <a:ext uri="{FF2B5EF4-FFF2-40B4-BE49-F238E27FC236}">
                  <a16:creationId xmlns:a16="http://schemas.microsoft.com/office/drawing/2014/main" id="{9B2F808B-C499-EE1B-0359-92968BFCECB5}"/>
                </a:ext>
              </a:extLst>
            </p:cNvPr>
            <p:cNvSpPr/>
            <p:nvPr/>
          </p:nvSpPr>
          <p:spPr>
            <a:xfrm>
              <a:off x="5370425" y="2089550"/>
              <a:ext cx="121600" cy="101600"/>
            </a:xfrm>
            <a:custGeom>
              <a:avLst/>
              <a:gdLst/>
              <a:ahLst/>
              <a:cxnLst/>
              <a:rect l="l" t="t" r="r" b="b"/>
              <a:pathLst>
                <a:path w="4864" h="4064" extrusionOk="0">
                  <a:moveTo>
                    <a:pt x="2440" y="0"/>
                  </a:moveTo>
                  <a:cubicBezTo>
                    <a:pt x="1529" y="0"/>
                    <a:pt x="643" y="454"/>
                    <a:pt x="365" y="1386"/>
                  </a:cubicBezTo>
                  <a:cubicBezTo>
                    <a:pt x="1" y="2662"/>
                    <a:pt x="912" y="3969"/>
                    <a:pt x="2219" y="4061"/>
                  </a:cubicBezTo>
                  <a:cubicBezTo>
                    <a:pt x="2264" y="4062"/>
                    <a:pt x="2310" y="4063"/>
                    <a:pt x="2355" y="4063"/>
                  </a:cubicBezTo>
                  <a:cubicBezTo>
                    <a:pt x="3045" y="4063"/>
                    <a:pt x="3771" y="3843"/>
                    <a:pt x="4256" y="3301"/>
                  </a:cubicBezTo>
                  <a:cubicBezTo>
                    <a:pt x="4742" y="2754"/>
                    <a:pt x="4864" y="1963"/>
                    <a:pt x="4590" y="1325"/>
                  </a:cubicBezTo>
                  <a:cubicBezTo>
                    <a:pt x="4438" y="930"/>
                    <a:pt x="4226" y="595"/>
                    <a:pt x="3830" y="383"/>
                  </a:cubicBezTo>
                  <a:cubicBezTo>
                    <a:pt x="3418" y="129"/>
                    <a:pt x="2926" y="0"/>
                    <a:pt x="244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3">
              <a:extLst>
                <a:ext uri="{FF2B5EF4-FFF2-40B4-BE49-F238E27FC236}">
                  <a16:creationId xmlns:a16="http://schemas.microsoft.com/office/drawing/2014/main" id="{381B9AAC-9BA4-1862-E4E2-D46169082FC9}"/>
                </a:ext>
              </a:extLst>
            </p:cNvPr>
            <p:cNvSpPr/>
            <p:nvPr/>
          </p:nvSpPr>
          <p:spPr>
            <a:xfrm>
              <a:off x="5406150" y="2117750"/>
              <a:ext cx="52450" cy="44450"/>
            </a:xfrm>
            <a:custGeom>
              <a:avLst/>
              <a:gdLst/>
              <a:ahLst/>
              <a:cxnLst/>
              <a:rect l="l" t="t" r="r" b="b"/>
              <a:pathLst>
                <a:path w="2098" h="1778" extrusionOk="0">
                  <a:moveTo>
                    <a:pt x="1055" y="0"/>
                  </a:moveTo>
                  <a:cubicBezTo>
                    <a:pt x="666" y="0"/>
                    <a:pt x="289" y="192"/>
                    <a:pt x="152" y="623"/>
                  </a:cubicBezTo>
                  <a:cubicBezTo>
                    <a:pt x="0" y="1170"/>
                    <a:pt x="395" y="1747"/>
                    <a:pt x="973" y="1778"/>
                  </a:cubicBezTo>
                  <a:cubicBezTo>
                    <a:pt x="1277" y="1778"/>
                    <a:pt x="1642" y="1717"/>
                    <a:pt x="1824" y="1443"/>
                  </a:cubicBezTo>
                  <a:cubicBezTo>
                    <a:pt x="2067" y="1230"/>
                    <a:pt x="2097" y="866"/>
                    <a:pt x="2037" y="562"/>
                  </a:cubicBezTo>
                  <a:cubicBezTo>
                    <a:pt x="1946" y="410"/>
                    <a:pt x="1824" y="258"/>
                    <a:pt x="1672" y="167"/>
                  </a:cubicBezTo>
                  <a:cubicBezTo>
                    <a:pt x="1488" y="59"/>
                    <a:pt x="1270"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3">
              <a:extLst>
                <a:ext uri="{FF2B5EF4-FFF2-40B4-BE49-F238E27FC236}">
                  <a16:creationId xmlns:a16="http://schemas.microsoft.com/office/drawing/2014/main" id="{AA3B22DA-8C38-2301-E319-BDEB79164B73}"/>
                </a:ext>
              </a:extLst>
            </p:cNvPr>
            <p:cNvSpPr/>
            <p:nvPr/>
          </p:nvSpPr>
          <p:spPr>
            <a:xfrm>
              <a:off x="5628800" y="2151125"/>
              <a:ext cx="120850" cy="101575"/>
            </a:xfrm>
            <a:custGeom>
              <a:avLst/>
              <a:gdLst/>
              <a:ahLst/>
              <a:cxnLst/>
              <a:rect l="l" t="t" r="r" b="b"/>
              <a:pathLst>
                <a:path w="4834" h="4063" extrusionOk="0">
                  <a:moveTo>
                    <a:pt x="2447" y="1"/>
                  </a:moveTo>
                  <a:cubicBezTo>
                    <a:pt x="1533" y="1"/>
                    <a:pt x="643" y="461"/>
                    <a:pt x="365" y="1415"/>
                  </a:cubicBezTo>
                  <a:cubicBezTo>
                    <a:pt x="0" y="2661"/>
                    <a:pt x="912" y="3999"/>
                    <a:pt x="2249" y="4060"/>
                  </a:cubicBezTo>
                  <a:cubicBezTo>
                    <a:pt x="2292" y="4061"/>
                    <a:pt x="2336" y="4062"/>
                    <a:pt x="2380" y="4062"/>
                  </a:cubicBezTo>
                  <a:cubicBezTo>
                    <a:pt x="3048" y="4062"/>
                    <a:pt x="3799" y="3842"/>
                    <a:pt x="4256" y="3300"/>
                  </a:cubicBezTo>
                  <a:cubicBezTo>
                    <a:pt x="4711" y="2813"/>
                    <a:pt x="4833" y="2023"/>
                    <a:pt x="4590" y="1324"/>
                  </a:cubicBezTo>
                  <a:cubicBezTo>
                    <a:pt x="4438" y="959"/>
                    <a:pt x="4225" y="595"/>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3">
              <a:extLst>
                <a:ext uri="{FF2B5EF4-FFF2-40B4-BE49-F238E27FC236}">
                  <a16:creationId xmlns:a16="http://schemas.microsoft.com/office/drawing/2014/main" id="{212A8515-34E4-D216-E67F-9102AB86E6C1}"/>
                </a:ext>
              </a:extLst>
            </p:cNvPr>
            <p:cNvSpPr/>
            <p:nvPr/>
          </p:nvSpPr>
          <p:spPr>
            <a:xfrm>
              <a:off x="5663750" y="2180250"/>
              <a:ext cx="53225" cy="45025"/>
            </a:xfrm>
            <a:custGeom>
              <a:avLst/>
              <a:gdLst/>
              <a:ahLst/>
              <a:cxnLst/>
              <a:rect l="l" t="t" r="r" b="b"/>
              <a:pathLst>
                <a:path w="2129" h="1801" extrusionOk="0">
                  <a:moveTo>
                    <a:pt x="1068" y="0"/>
                  </a:moveTo>
                  <a:cubicBezTo>
                    <a:pt x="666" y="0"/>
                    <a:pt x="272" y="197"/>
                    <a:pt x="152" y="615"/>
                  </a:cubicBezTo>
                  <a:cubicBezTo>
                    <a:pt x="0" y="1192"/>
                    <a:pt x="395" y="1770"/>
                    <a:pt x="943" y="1800"/>
                  </a:cubicBezTo>
                  <a:cubicBezTo>
                    <a:pt x="1247" y="1800"/>
                    <a:pt x="1642" y="1709"/>
                    <a:pt x="1824" y="1466"/>
                  </a:cubicBezTo>
                  <a:cubicBezTo>
                    <a:pt x="2098" y="1223"/>
                    <a:pt x="2128" y="858"/>
                    <a:pt x="2006" y="585"/>
                  </a:cubicBezTo>
                  <a:cubicBezTo>
                    <a:pt x="1946" y="433"/>
                    <a:pt x="1824" y="281"/>
                    <a:pt x="1672" y="159"/>
                  </a:cubicBezTo>
                  <a:cubicBezTo>
                    <a:pt x="1494" y="54"/>
                    <a:pt x="1280" y="0"/>
                    <a:pt x="1068"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3">
              <a:extLst>
                <a:ext uri="{FF2B5EF4-FFF2-40B4-BE49-F238E27FC236}">
                  <a16:creationId xmlns:a16="http://schemas.microsoft.com/office/drawing/2014/main" id="{8DA6EFB4-3970-2E6C-F41F-EDFD994621BA}"/>
                </a:ext>
              </a:extLst>
            </p:cNvPr>
            <p:cNvSpPr/>
            <p:nvPr/>
          </p:nvSpPr>
          <p:spPr>
            <a:xfrm>
              <a:off x="5786850" y="2407725"/>
              <a:ext cx="120850" cy="101800"/>
            </a:xfrm>
            <a:custGeom>
              <a:avLst/>
              <a:gdLst/>
              <a:ahLst/>
              <a:cxnLst/>
              <a:rect l="l" t="t" r="r" b="b"/>
              <a:pathLst>
                <a:path w="4834" h="4072" extrusionOk="0">
                  <a:moveTo>
                    <a:pt x="2496" y="1"/>
                  </a:moveTo>
                  <a:cubicBezTo>
                    <a:pt x="1576" y="1"/>
                    <a:pt x="676" y="454"/>
                    <a:pt x="396" y="1395"/>
                  </a:cubicBezTo>
                  <a:cubicBezTo>
                    <a:pt x="0" y="2641"/>
                    <a:pt x="912" y="3978"/>
                    <a:pt x="2250" y="4069"/>
                  </a:cubicBezTo>
                  <a:cubicBezTo>
                    <a:pt x="2290" y="4071"/>
                    <a:pt x="2331" y="4072"/>
                    <a:pt x="2371" y="4072"/>
                  </a:cubicBezTo>
                  <a:cubicBezTo>
                    <a:pt x="3066" y="4072"/>
                    <a:pt x="3796" y="3826"/>
                    <a:pt x="4256" y="3309"/>
                  </a:cubicBezTo>
                  <a:cubicBezTo>
                    <a:pt x="4742" y="2762"/>
                    <a:pt x="4833" y="1972"/>
                    <a:pt x="4621" y="1334"/>
                  </a:cubicBezTo>
                  <a:cubicBezTo>
                    <a:pt x="4469" y="939"/>
                    <a:pt x="4225" y="604"/>
                    <a:pt x="3861" y="361"/>
                  </a:cubicBezTo>
                  <a:cubicBezTo>
                    <a:pt x="3456" y="122"/>
                    <a:pt x="2973" y="1"/>
                    <a:pt x="249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3">
              <a:extLst>
                <a:ext uri="{FF2B5EF4-FFF2-40B4-BE49-F238E27FC236}">
                  <a16:creationId xmlns:a16="http://schemas.microsoft.com/office/drawing/2014/main" id="{D8134982-4E89-D799-5B8B-A752CF2E91EC}"/>
                </a:ext>
              </a:extLst>
            </p:cNvPr>
            <p:cNvSpPr/>
            <p:nvPr/>
          </p:nvSpPr>
          <p:spPr>
            <a:xfrm>
              <a:off x="5822575" y="2435575"/>
              <a:ext cx="53200" cy="45025"/>
            </a:xfrm>
            <a:custGeom>
              <a:avLst/>
              <a:gdLst/>
              <a:ahLst/>
              <a:cxnLst/>
              <a:rect l="l" t="t" r="r" b="b"/>
              <a:pathLst>
                <a:path w="2128" h="1801" extrusionOk="0">
                  <a:moveTo>
                    <a:pt x="1055" y="0"/>
                  </a:moveTo>
                  <a:cubicBezTo>
                    <a:pt x="652" y="0"/>
                    <a:pt x="272" y="196"/>
                    <a:pt x="152" y="615"/>
                  </a:cubicBezTo>
                  <a:cubicBezTo>
                    <a:pt x="0" y="1192"/>
                    <a:pt x="365" y="1770"/>
                    <a:pt x="942" y="1800"/>
                  </a:cubicBezTo>
                  <a:cubicBezTo>
                    <a:pt x="1246" y="1800"/>
                    <a:pt x="1641" y="1740"/>
                    <a:pt x="1824" y="1466"/>
                  </a:cubicBezTo>
                  <a:cubicBezTo>
                    <a:pt x="2097" y="1223"/>
                    <a:pt x="2128" y="888"/>
                    <a:pt x="2006" y="584"/>
                  </a:cubicBezTo>
                  <a:cubicBezTo>
                    <a:pt x="1945" y="432"/>
                    <a:pt x="1824" y="281"/>
                    <a:pt x="1672" y="159"/>
                  </a:cubicBezTo>
                  <a:cubicBezTo>
                    <a:pt x="1483" y="54"/>
                    <a:pt x="1266"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3">
              <a:extLst>
                <a:ext uri="{FF2B5EF4-FFF2-40B4-BE49-F238E27FC236}">
                  <a16:creationId xmlns:a16="http://schemas.microsoft.com/office/drawing/2014/main" id="{35959442-5AE2-FC99-C7FD-97D314A58955}"/>
                </a:ext>
              </a:extLst>
            </p:cNvPr>
            <p:cNvSpPr/>
            <p:nvPr/>
          </p:nvSpPr>
          <p:spPr>
            <a:xfrm>
              <a:off x="6293700" y="2334275"/>
              <a:ext cx="120850" cy="101550"/>
            </a:xfrm>
            <a:custGeom>
              <a:avLst/>
              <a:gdLst/>
              <a:ahLst/>
              <a:cxnLst/>
              <a:rect l="l" t="t" r="r" b="b"/>
              <a:pathLst>
                <a:path w="4834" h="4062" extrusionOk="0">
                  <a:moveTo>
                    <a:pt x="2447" y="0"/>
                  </a:moveTo>
                  <a:cubicBezTo>
                    <a:pt x="1533" y="0"/>
                    <a:pt x="643" y="460"/>
                    <a:pt x="365" y="1415"/>
                  </a:cubicBezTo>
                  <a:cubicBezTo>
                    <a:pt x="0" y="2661"/>
                    <a:pt x="912" y="3998"/>
                    <a:pt x="2250" y="4059"/>
                  </a:cubicBezTo>
                  <a:cubicBezTo>
                    <a:pt x="2293" y="4061"/>
                    <a:pt x="2336" y="4062"/>
                    <a:pt x="2380" y="4062"/>
                  </a:cubicBezTo>
                  <a:cubicBezTo>
                    <a:pt x="3049" y="4062"/>
                    <a:pt x="3799" y="3841"/>
                    <a:pt x="4256" y="3299"/>
                  </a:cubicBezTo>
                  <a:cubicBezTo>
                    <a:pt x="4712" y="2782"/>
                    <a:pt x="4833" y="1992"/>
                    <a:pt x="4590" y="1323"/>
                  </a:cubicBezTo>
                  <a:cubicBezTo>
                    <a:pt x="4438" y="959"/>
                    <a:pt x="4225" y="624"/>
                    <a:pt x="3830" y="381"/>
                  </a:cubicBezTo>
                  <a:cubicBezTo>
                    <a:pt x="3420" y="129"/>
                    <a:pt x="2930" y="0"/>
                    <a:pt x="244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3">
              <a:extLst>
                <a:ext uri="{FF2B5EF4-FFF2-40B4-BE49-F238E27FC236}">
                  <a16:creationId xmlns:a16="http://schemas.microsoft.com/office/drawing/2014/main" id="{93A16973-F457-9BF6-76C5-5271910DD386}"/>
                </a:ext>
              </a:extLst>
            </p:cNvPr>
            <p:cNvSpPr/>
            <p:nvPr/>
          </p:nvSpPr>
          <p:spPr>
            <a:xfrm>
              <a:off x="6328650" y="2362625"/>
              <a:ext cx="53225" cy="45025"/>
            </a:xfrm>
            <a:custGeom>
              <a:avLst/>
              <a:gdLst/>
              <a:ahLst/>
              <a:cxnLst/>
              <a:rect l="l" t="t" r="r" b="b"/>
              <a:pathLst>
                <a:path w="2129"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128" y="888"/>
                    <a:pt x="2007" y="585"/>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3">
              <a:extLst>
                <a:ext uri="{FF2B5EF4-FFF2-40B4-BE49-F238E27FC236}">
                  <a16:creationId xmlns:a16="http://schemas.microsoft.com/office/drawing/2014/main" id="{8309F0D0-617A-02ED-E21E-C487B3514393}"/>
                </a:ext>
              </a:extLst>
            </p:cNvPr>
            <p:cNvSpPr/>
            <p:nvPr/>
          </p:nvSpPr>
          <p:spPr>
            <a:xfrm>
              <a:off x="6511775" y="2018150"/>
              <a:ext cx="120850" cy="101575"/>
            </a:xfrm>
            <a:custGeom>
              <a:avLst/>
              <a:gdLst/>
              <a:ahLst/>
              <a:cxnLst/>
              <a:rect l="l" t="t" r="r" b="b"/>
              <a:pathLst>
                <a:path w="4834" h="4063" extrusionOk="0">
                  <a:moveTo>
                    <a:pt x="2478" y="1"/>
                  </a:moveTo>
                  <a:cubicBezTo>
                    <a:pt x="1564" y="1"/>
                    <a:pt x="674" y="461"/>
                    <a:pt x="396" y="1415"/>
                  </a:cubicBezTo>
                  <a:cubicBezTo>
                    <a:pt x="1" y="2661"/>
                    <a:pt x="913" y="3999"/>
                    <a:pt x="2250" y="4059"/>
                  </a:cubicBezTo>
                  <a:cubicBezTo>
                    <a:pt x="2295" y="4061"/>
                    <a:pt x="2340" y="4062"/>
                    <a:pt x="2386" y="4062"/>
                  </a:cubicBezTo>
                  <a:cubicBezTo>
                    <a:pt x="3076" y="4062"/>
                    <a:pt x="3800" y="3841"/>
                    <a:pt x="4256" y="3300"/>
                  </a:cubicBezTo>
                  <a:cubicBezTo>
                    <a:pt x="4712" y="2783"/>
                    <a:pt x="4834" y="1962"/>
                    <a:pt x="4621" y="1324"/>
                  </a:cubicBezTo>
                  <a:cubicBezTo>
                    <a:pt x="4469" y="959"/>
                    <a:pt x="4226" y="594"/>
                    <a:pt x="3861" y="382"/>
                  </a:cubicBezTo>
                  <a:cubicBezTo>
                    <a:pt x="3451" y="129"/>
                    <a:pt x="2961" y="1"/>
                    <a:pt x="2478"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3">
              <a:extLst>
                <a:ext uri="{FF2B5EF4-FFF2-40B4-BE49-F238E27FC236}">
                  <a16:creationId xmlns:a16="http://schemas.microsoft.com/office/drawing/2014/main" id="{8C2AD851-BCE5-A373-8B71-51E59A1F60AC}"/>
                </a:ext>
              </a:extLst>
            </p:cNvPr>
            <p:cNvSpPr/>
            <p:nvPr/>
          </p:nvSpPr>
          <p:spPr>
            <a:xfrm>
              <a:off x="6547500" y="2046500"/>
              <a:ext cx="53225" cy="45025"/>
            </a:xfrm>
            <a:custGeom>
              <a:avLst/>
              <a:gdLst/>
              <a:ahLst/>
              <a:cxnLst/>
              <a:rect l="l" t="t" r="r" b="b"/>
              <a:pathLst>
                <a:path w="2129" h="1801" extrusionOk="0">
                  <a:moveTo>
                    <a:pt x="1055" y="1"/>
                  </a:moveTo>
                  <a:cubicBezTo>
                    <a:pt x="653" y="1"/>
                    <a:pt x="272" y="197"/>
                    <a:pt x="153" y="615"/>
                  </a:cubicBezTo>
                  <a:cubicBezTo>
                    <a:pt x="1" y="1193"/>
                    <a:pt x="365" y="1740"/>
                    <a:pt x="943" y="1801"/>
                  </a:cubicBezTo>
                  <a:cubicBezTo>
                    <a:pt x="1247" y="1801"/>
                    <a:pt x="1612" y="1710"/>
                    <a:pt x="1824" y="1436"/>
                  </a:cubicBezTo>
                  <a:cubicBezTo>
                    <a:pt x="2067" y="1223"/>
                    <a:pt x="2128" y="889"/>
                    <a:pt x="2007" y="585"/>
                  </a:cubicBezTo>
                  <a:cubicBezTo>
                    <a:pt x="1915"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3">
              <a:extLst>
                <a:ext uri="{FF2B5EF4-FFF2-40B4-BE49-F238E27FC236}">
                  <a16:creationId xmlns:a16="http://schemas.microsoft.com/office/drawing/2014/main" id="{DE7FA890-DFFE-6785-5989-2F2FDF352BB9}"/>
                </a:ext>
              </a:extLst>
            </p:cNvPr>
            <p:cNvSpPr/>
            <p:nvPr/>
          </p:nvSpPr>
          <p:spPr>
            <a:xfrm>
              <a:off x="4169800" y="2162525"/>
              <a:ext cx="120850" cy="101575"/>
            </a:xfrm>
            <a:custGeom>
              <a:avLst/>
              <a:gdLst/>
              <a:ahLst/>
              <a:cxnLst/>
              <a:rect l="l" t="t" r="r" b="b"/>
              <a:pathLst>
                <a:path w="4834" h="4063" extrusionOk="0">
                  <a:moveTo>
                    <a:pt x="2447" y="1"/>
                  </a:moveTo>
                  <a:cubicBezTo>
                    <a:pt x="1533" y="1"/>
                    <a:pt x="643" y="461"/>
                    <a:pt x="365" y="1415"/>
                  </a:cubicBezTo>
                  <a:cubicBezTo>
                    <a:pt x="0" y="2661"/>
                    <a:pt x="912" y="3999"/>
                    <a:pt x="2219" y="4060"/>
                  </a:cubicBezTo>
                  <a:cubicBezTo>
                    <a:pt x="2264" y="4061"/>
                    <a:pt x="2309" y="4062"/>
                    <a:pt x="2355" y="4062"/>
                  </a:cubicBezTo>
                  <a:cubicBezTo>
                    <a:pt x="3045" y="4062"/>
                    <a:pt x="3771" y="3842"/>
                    <a:pt x="4256" y="3300"/>
                  </a:cubicBezTo>
                  <a:cubicBezTo>
                    <a:pt x="4712" y="2783"/>
                    <a:pt x="4833" y="1962"/>
                    <a:pt x="4590" y="1324"/>
                  </a:cubicBezTo>
                  <a:cubicBezTo>
                    <a:pt x="4438" y="959"/>
                    <a:pt x="4225" y="594"/>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3">
              <a:extLst>
                <a:ext uri="{FF2B5EF4-FFF2-40B4-BE49-F238E27FC236}">
                  <a16:creationId xmlns:a16="http://schemas.microsoft.com/office/drawing/2014/main" id="{77835D06-4857-EE75-80AA-67D5FF35193B}"/>
                </a:ext>
              </a:extLst>
            </p:cNvPr>
            <p:cNvSpPr/>
            <p:nvPr/>
          </p:nvSpPr>
          <p:spPr>
            <a:xfrm>
              <a:off x="4204750" y="2191650"/>
              <a:ext cx="52450" cy="45025"/>
            </a:xfrm>
            <a:custGeom>
              <a:avLst/>
              <a:gdLst/>
              <a:ahLst/>
              <a:cxnLst/>
              <a:rect l="l" t="t" r="r" b="b"/>
              <a:pathLst>
                <a:path w="2098"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098" y="858"/>
                    <a:pt x="2007" y="584"/>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68200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7">
          <a:extLst>
            <a:ext uri="{FF2B5EF4-FFF2-40B4-BE49-F238E27FC236}">
              <a16:creationId xmlns:a16="http://schemas.microsoft.com/office/drawing/2014/main" id="{14F5512A-B1C9-3416-3702-E71AC1F04FD6}"/>
            </a:ext>
          </a:extLst>
        </p:cNvPr>
        <p:cNvGrpSpPr/>
        <p:nvPr/>
      </p:nvGrpSpPr>
      <p:grpSpPr>
        <a:xfrm>
          <a:off x="0" y="0"/>
          <a:ext cx="0" cy="0"/>
          <a:chOff x="0" y="0"/>
          <a:chExt cx="0" cy="0"/>
        </a:xfrm>
      </p:grpSpPr>
      <p:sp>
        <p:nvSpPr>
          <p:cNvPr id="1278" name="Google Shape;1278;p46">
            <a:extLst>
              <a:ext uri="{FF2B5EF4-FFF2-40B4-BE49-F238E27FC236}">
                <a16:creationId xmlns:a16="http://schemas.microsoft.com/office/drawing/2014/main" id="{D77F450B-2573-1A20-4173-9D5AA5D70454}"/>
              </a:ext>
            </a:extLst>
          </p:cNvPr>
          <p:cNvSpPr txBox="1">
            <a:spLocks noGrp="1"/>
          </p:cNvSpPr>
          <p:nvPr>
            <p:ph type="title"/>
          </p:nvPr>
        </p:nvSpPr>
        <p:spPr>
          <a:xfrm>
            <a:off x="720000" y="55116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500" dirty="0"/>
              <a:t>Missing Values </a:t>
            </a:r>
            <a:r>
              <a:rPr lang="en-IN" sz="1200" dirty="0"/>
              <a:t>(1/2)</a:t>
            </a:r>
            <a:endParaRPr dirty="0"/>
          </a:p>
        </p:txBody>
      </p:sp>
      <p:pic>
        <p:nvPicPr>
          <p:cNvPr id="5" name="Picture 4">
            <a:extLst>
              <a:ext uri="{FF2B5EF4-FFF2-40B4-BE49-F238E27FC236}">
                <a16:creationId xmlns:a16="http://schemas.microsoft.com/office/drawing/2014/main" id="{4AA3C359-3124-7241-4C54-EBC85D4A152C}"/>
              </a:ext>
            </a:extLst>
          </p:cNvPr>
          <p:cNvPicPr>
            <a:picLocks noChangeAspect="1"/>
          </p:cNvPicPr>
          <p:nvPr/>
        </p:nvPicPr>
        <p:blipFill>
          <a:blip r:embed="rId3"/>
          <a:stretch>
            <a:fillRect/>
          </a:stretch>
        </p:blipFill>
        <p:spPr>
          <a:xfrm>
            <a:off x="761055" y="1819028"/>
            <a:ext cx="7621890" cy="1784803"/>
          </a:xfrm>
          <a:prstGeom prst="rect">
            <a:avLst/>
          </a:prstGeom>
          <a:ln w="9525" cap="sq">
            <a:solidFill>
              <a:srgbClr val="002031"/>
            </a:solidFill>
            <a:prstDash val="solid"/>
            <a:miter lim="800000"/>
          </a:ln>
          <a:effectLst>
            <a:outerShdw blurRad="50800" dist="38100" dir="2700000" algn="tl" rotWithShape="0">
              <a:srgbClr val="000000">
                <a:alpha val="43000"/>
              </a:srgbClr>
            </a:outerShdw>
          </a:effectLst>
        </p:spPr>
      </p:pic>
      <p:sp>
        <p:nvSpPr>
          <p:cNvPr id="6" name="TextBox 5">
            <a:extLst>
              <a:ext uri="{FF2B5EF4-FFF2-40B4-BE49-F238E27FC236}">
                <a16:creationId xmlns:a16="http://schemas.microsoft.com/office/drawing/2014/main" id="{5143BFF8-10E0-8788-F25A-447E7127629A}"/>
              </a:ext>
            </a:extLst>
          </p:cNvPr>
          <p:cNvSpPr txBox="1"/>
          <p:nvPr/>
        </p:nvSpPr>
        <p:spPr>
          <a:xfrm>
            <a:off x="628560" y="1123861"/>
            <a:ext cx="7704000" cy="307777"/>
          </a:xfrm>
          <a:prstGeom prst="rect">
            <a:avLst/>
          </a:prstGeom>
          <a:noFill/>
        </p:spPr>
        <p:txBody>
          <a:bodyPr wrap="square" rtlCol="0">
            <a:spAutoFit/>
          </a:bodyPr>
          <a:lstStyle/>
          <a:p>
            <a:pPr algn="ctr"/>
            <a:r>
              <a:rPr lang="en-IN" dirty="0">
                <a:solidFill>
                  <a:schemeClr val="bg2">
                    <a:lumMod val="75000"/>
                  </a:schemeClr>
                </a:solidFill>
                <a:latin typeface="Aptos" panose="020B0004020202020204" pitchFamily="34" charset="0"/>
              </a:rPr>
              <a:t>Addressing the </a:t>
            </a:r>
            <a:r>
              <a:rPr lang="en-IN" dirty="0" err="1">
                <a:solidFill>
                  <a:schemeClr val="bg2">
                    <a:lumMod val="75000"/>
                  </a:schemeClr>
                </a:solidFill>
                <a:latin typeface="Aptos" panose="020B0004020202020204" pitchFamily="34" charset="0"/>
              </a:rPr>
              <a:t>NaN</a:t>
            </a:r>
            <a:r>
              <a:rPr lang="en-IN" dirty="0">
                <a:solidFill>
                  <a:schemeClr val="bg2">
                    <a:lumMod val="75000"/>
                  </a:schemeClr>
                </a:solidFill>
                <a:latin typeface="Aptos" panose="020B0004020202020204" pitchFamily="34" charset="0"/>
              </a:rPr>
              <a:t> target values (Interpolation)</a:t>
            </a:r>
          </a:p>
        </p:txBody>
      </p:sp>
    </p:spTree>
    <p:extLst>
      <p:ext uri="{BB962C8B-B14F-4D97-AF65-F5344CB8AC3E}">
        <p14:creationId xmlns:p14="http://schemas.microsoft.com/office/powerpoint/2010/main" val="1861571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B2E438-377C-41FA-340A-E6FFCC04BF81}"/>
              </a:ext>
            </a:extLst>
          </p:cNvPr>
          <p:cNvPicPr>
            <a:picLocks noChangeAspect="1"/>
          </p:cNvPicPr>
          <p:nvPr/>
        </p:nvPicPr>
        <p:blipFill>
          <a:blip r:embed="rId2"/>
          <a:stretch>
            <a:fillRect/>
          </a:stretch>
        </p:blipFill>
        <p:spPr>
          <a:xfrm>
            <a:off x="1767840" y="1619050"/>
            <a:ext cx="5608320" cy="859942"/>
          </a:xfrm>
          <a:prstGeom prst="rect">
            <a:avLst/>
          </a:prstGeom>
          <a:ln w="3175" cap="sq">
            <a:solidFill>
              <a:schemeClr val="bg2">
                <a:lumMod val="75000"/>
              </a:schemeClr>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31AD12BC-3715-E889-7E51-526669D11EA4}"/>
              </a:ext>
            </a:extLst>
          </p:cNvPr>
          <p:cNvPicPr>
            <a:picLocks noChangeAspect="1"/>
          </p:cNvPicPr>
          <p:nvPr/>
        </p:nvPicPr>
        <p:blipFill>
          <a:blip r:embed="rId3"/>
          <a:stretch>
            <a:fillRect/>
          </a:stretch>
        </p:blipFill>
        <p:spPr>
          <a:xfrm>
            <a:off x="1742853" y="2664509"/>
            <a:ext cx="5633307" cy="1781986"/>
          </a:xfrm>
          <a:prstGeom prst="rect">
            <a:avLst/>
          </a:prstGeom>
          <a:ln w="3175" cap="sq">
            <a:solidFill>
              <a:schemeClr val="bg2">
                <a:lumMod val="75000"/>
              </a:schemeClr>
            </a:solidFill>
            <a:prstDash val="solid"/>
            <a:miter lim="800000"/>
          </a:ln>
          <a:effectLst>
            <a:outerShdw blurRad="50800" dist="38100" dir="2700000" algn="tl" rotWithShape="0">
              <a:srgbClr val="000000">
                <a:alpha val="43000"/>
              </a:srgbClr>
            </a:outerShdw>
          </a:effectLst>
        </p:spPr>
      </p:pic>
      <p:sp>
        <p:nvSpPr>
          <p:cNvPr id="8" name="Google Shape;1278;p46">
            <a:extLst>
              <a:ext uri="{FF2B5EF4-FFF2-40B4-BE49-F238E27FC236}">
                <a16:creationId xmlns:a16="http://schemas.microsoft.com/office/drawing/2014/main" id="{F64D7CFB-9239-15AF-39B6-6C4E8D74BD04}"/>
              </a:ext>
            </a:extLst>
          </p:cNvPr>
          <p:cNvSpPr txBox="1">
            <a:spLocks/>
          </p:cNvSpPr>
          <p:nvPr/>
        </p:nvSpPr>
        <p:spPr>
          <a:xfrm>
            <a:off x="720000" y="551161"/>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Condensed ExtraBold"/>
              <a:buNone/>
              <a:defRPr sz="2500" b="0" i="0" u="none" strike="noStrike" cap="none">
                <a:solidFill>
                  <a:schemeClr val="dk1"/>
                </a:solidFill>
                <a:latin typeface="Fira Sans Condensed ExtraBold"/>
                <a:ea typeface="Fira Sans Condensed ExtraBold"/>
                <a:cs typeface="Fira Sans Condensed ExtraBold"/>
                <a:sym typeface="Fira Sans Condensed ExtraBol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a:t>Missing Values </a:t>
            </a:r>
            <a:r>
              <a:rPr lang="en-IN" sz="1200"/>
              <a:t>(2/2)</a:t>
            </a:r>
            <a:endParaRPr lang="en-IN"/>
          </a:p>
        </p:txBody>
      </p:sp>
      <p:sp>
        <p:nvSpPr>
          <p:cNvPr id="5" name="TextBox 4">
            <a:extLst>
              <a:ext uri="{FF2B5EF4-FFF2-40B4-BE49-F238E27FC236}">
                <a16:creationId xmlns:a16="http://schemas.microsoft.com/office/drawing/2014/main" id="{08D94957-1A84-9620-C766-AA6D137E86DF}"/>
              </a:ext>
            </a:extLst>
          </p:cNvPr>
          <p:cNvSpPr txBox="1"/>
          <p:nvPr/>
        </p:nvSpPr>
        <p:spPr>
          <a:xfrm>
            <a:off x="628560" y="1123861"/>
            <a:ext cx="7704000" cy="307777"/>
          </a:xfrm>
          <a:prstGeom prst="rect">
            <a:avLst/>
          </a:prstGeom>
          <a:noFill/>
        </p:spPr>
        <p:txBody>
          <a:bodyPr wrap="square" rtlCol="0">
            <a:spAutoFit/>
          </a:bodyPr>
          <a:lstStyle/>
          <a:p>
            <a:pPr algn="ctr"/>
            <a:r>
              <a:rPr lang="en-IN" dirty="0">
                <a:solidFill>
                  <a:schemeClr val="bg2">
                    <a:lumMod val="75000"/>
                  </a:schemeClr>
                </a:solidFill>
                <a:latin typeface="Aptos" panose="020B0004020202020204" pitchFamily="34" charset="0"/>
              </a:rPr>
              <a:t>Addressing the missing rows (Padding)</a:t>
            </a:r>
          </a:p>
        </p:txBody>
      </p:sp>
    </p:spTree>
    <p:extLst>
      <p:ext uri="{BB962C8B-B14F-4D97-AF65-F5344CB8AC3E}">
        <p14:creationId xmlns:p14="http://schemas.microsoft.com/office/powerpoint/2010/main" val="4297039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68">
          <a:extLst>
            <a:ext uri="{FF2B5EF4-FFF2-40B4-BE49-F238E27FC236}">
              <a16:creationId xmlns:a16="http://schemas.microsoft.com/office/drawing/2014/main" id="{F31948AA-0C84-E81E-7DC9-BD245C78A999}"/>
            </a:ext>
          </a:extLst>
        </p:cNvPr>
        <p:cNvGrpSpPr/>
        <p:nvPr/>
      </p:nvGrpSpPr>
      <p:grpSpPr>
        <a:xfrm>
          <a:off x="0" y="0"/>
          <a:ext cx="0" cy="0"/>
          <a:chOff x="0" y="0"/>
          <a:chExt cx="0" cy="0"/>
        </a:xfrm>
      </p:grpSpPr>
      <p:sp>
        <p:nvSpPr>
          <p:cNvPr id="1069" name="Google Shape;1069;p43">
            <a:extLst>
              <a:ext uri="{FF2B5EF4-FFF2-40B4-BE49-F238E27FC236}">
                <a16:creationId xmlns:a16="http://schemas.microsoft.com/office/drawing/2014/main" id="{F072EE3C-779E-629E-7CB4-3F4369BEDC62}"/>
              </a:ext>
            </a:extLst>
          </p:cNvPr>
          <p:cNvSpPr txBox="1">
            <a:spLocks noGrp="1"/>
          </p:cNvSpPr>
          <p:nvPr>
            <p:ph type="title"/>
          </p:nvPr>
        </p:nvSpPr>
        <p:spPr>
          <a:xfrm>
            <a:off x="1790625" y="2622029"/>
            <a:ext cx="5864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Modeling</a:t>
            </a:r>
            <a:r>
              <a:rPr lang="en"/>
              <a:t> &amp; Results</a:t>
            </a:r>
            <a:endParaRPr dirty="0"/>
          </a:p>
        </p:txBody>
      </p:sp>
      <p:sp>
        <p:nvSpPr>
          <p:cNvPr id="1070" name="Google Shape;1070;p43">
            <a:extLst>
              <a:ext uri="{FF2B5EF4-FFF2-40B4-BE49-F238E27FC236}">
                <a16:creationId xmlns:a16="http://schemas.microsoft.com/office/drawing/2014/main" id="{FABDCF29-B9AD-8F9C-F19D-683D9E3DD730}"/>
              </a:ext>
            </a:extLst>
          </p:cNvPr>
          <p:cNvSpPr txBox="1">
            <a:spLocks noGrp="1"/>
          </p:cNvSpPr>
          <p:nvPr>
            <p:ph type="title" idx="2"/>
          </p:nvPr>
        </p:nvSpPr>
        <p:spPr>
          <a:xfrm>
            <a:off x="3960450" y="1010637"/>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1141" name="Google Shape;1141;p43">
            <a:extLst>
              <a:ext uri="{FF2B5EF4-FFF2-40B4-BE49-F238E27FC236}">
                <a16:creationId xmlns:a16="http://schemas.microsoft.com/office/drawing/2014/main" id="{8163D5CE-12B0-E362-C557-FB5E65934FE6}"/>
              </a:ext>
            </a:extLst>
          </p:cNvPr>
          <p:cNvGrpSpPr/>
          <p:nvPr/>
        </p:nvGrpSpPr>
        <p:grpSpPr>
          <a:xfrm>
            <a:off x="-161925" y="3615300"/>
            <a:ext cx="4373200" cy="1030900"/>
            <a:chOff x="2558825" y="1578175"/>
            <a:chExt cx="4373200" cy="1030900"/>
          </a:xfrm>
        </p:grpSpPr>
        <p:sp>
          <p:nvSpPr>
            <p:cNvPr id="1142" name="Google Shape;1142;p43">
              <a:extLst>
                <a:ext uri="{FF2B5EF4-FFF2-40B4-BE49-F238E27FC236}">
                  <a16:creationId xmlns:a16="http://schemas.microsoft.com/office/drawing/2014/main" id="{FA8C07A3-422D-2009-E681-2E845CEE13C4}"/>
                </a:ext>
              </a:extLst>
            </p:cNvPr>
            <p:cNvSpPr/>
            <p:nvPr/>
          </p:nvSpPr>
          <p:spPr>
            <a:xfrm>
              <a:off x="2558825" y="1621900"/>
              <a:ext cx="4373200" cy="950650"/>
            </a:xfrm>
            <a:custGeom>
              <a:avLst/>
              <a:gdLst/>
              <a:ahLst/>
              <a:cxnLst/>
              <a:rect l="l" t="t" r="r" b="b"/>
              <a:pathLst>
                <a:path w="174928" h="38026" extrusionOk="0">
                  <a:moveTo>
                    <a:pt x="49849" y="0"/>
                  </a:moveTo>
                  <a:lnTo>
                    <a:pt x="38299" y="20791"/>
                  </a:lnTo>
                  <a:lnTo>
                    <a:pt x="25077" y="22432"/>
                  </a:lnTo>
                  <a:lnTo>
                    <a:pt x="17326" y="15168"/>
                  </a:lnTo>
                  <a:lnTo>
                    <a:pt x="0" y="20548"/>
                  </a:lnTo>
                  <a:lnTo>
                    <a:pt x="122" y="20943"/>
                  </a:lnTo>
                  <a:lnTo>
                    <a:pt x="17235" y="15563"/>
                  </a:lnTo>
                  <a:lnTo>
                    <a:pt x="24925" y="22797"/>
                  </a:lnTo>
                  <a:lnTo>
                    <a:pt x="38512" y="21125"/>
                  </a:lnTo>
                  <a:lnTo>
                    <a:pt x="50001" y="487"/>
                  </a:lnTo>
                  <a:lnTo>
                    <a:pt x="63679" y="7903"/>
                  </a:lnTo>
                  <a:lnTo>
                    <a:pt x="66567" y="24286"/>
                  </a:lnTo>
                  <a:lnTo>
                    <a:pt x="78178" y="21885"/>
                  </a:lnTo>
                  <a:lnTo>
                    <a:pt x="86172" y="13374"/>
                  </a:lnTo>
                  <a:lnTo>
                    <a:pt x="94410" y="38025"/>
                  </a:lnTo>
                  <a:lnTo>
                    <a:pt x="108817" y="32615"/>
                  </a:lnTo>
                  <a:lnTo>
                    <a:pt x="115200" y="21125"/>
                  </a:lnTo>
                  <a:lnTo>
                    <a:pt x="125170" y="23435"/>
                  </a:lnTo>
                  <a:lnTo>
                    <a:pt x="131492" y="33679"/>
                  </a:lnTo>
                  <a:lnTo>
                    <a:pt x="151827" y="30730"/>
                  </a:lnTo>
                  <a:lnTo>
                    <a:pt x="151888" y="30700"/>
                  </a:lnTo>
                  <a:lnTo>
                    <a:pt x="160703" y="18086"/>
                  </a:lnTo>
                  <a:lnTo>
                    <a:pt x="174837" y="20791"/>
                  </a:lnTo>
                  <a:lnTo>
                    <a:pt x="174928" y="20396"/>
                  </a:lnTo>
                  <a:lnTo>
                    <a:pt x="160551" y="17660"/>
                  </a:lnTo>
                  <a:lnTo>
                    <a:pt x="151675" y="30365"/>
                  </a:lnTo>
                  <a:lnTo>
                    <a:pt x="131675" y="33253"/>
                  </a:lnTo>
                  <a:lnTo>
                    <a:pt x="125444" y="23192"/>
                  </a:lnTo>
                  <a:lnTo>
                    <a:pt x="125413" y="23101"/>
                  </a:lnTo>
                  <a:lnTo>
                    <a:pt x="115018" y="20700"/>
                  </a:lnTo>
                  <a:lnTo>
                    <a:pt x="108544" y="32311"/>
                  </a:lnTo>
                  <a:lnTo>
                    <a:pt x="94653" y="37539"/>
                  </a:lnTo>
                  <a:lnTo>
                    <a:pt x="86324" y="12645"/>
                  </a:lnTo>
                  <a:lnTo>
                    <a:pt x="77996" y="21551"/>
                  </a:lnTo>
                  <a:lnTo>
                    <a:pt x="66901" y="23830"/>
                  </a:lnTo>
                  <a:lnTo>
                    <a:pt x="64014" y="7690"/>
                  </a:lnTo>
                  <a:lnTo>
                    <a:pt x="49849" y="0"/>
                  </a:ln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3">
              <a:extLst>
                <a:ext uri="{FF2B5EF4-FFF2-40B4-BE49-F238E27FC236}">
                  <a16:creationId xmlns:a16="http://schemas.microsoft.com/office/drawing/2014/main" id="{9F4DAF48-C86E-CFEC-9F4B-260D0C460221}"/>
                </a:ext>
              </a:extLst>
            </p:cNvPr>
            <p:cNvSpPr/>
            <p:nvPr/>
          </p:nvSpPr>
          <p:spPr>
            <a:xfrm>
              <a:off x="4096850" y="1765625"/>
              <a:ext cx="121600" cy="101800"/>
            </a:xfrm>
            <a:custGeom>
              <a:avLst/>
              <a:gdLst/>
              <a:ahLst/>
              <a:cxnLst/>
              <a:rect l="l" t="t" r="r" b="b"/>
              <a:pathLst>
                <a:path w="4864" h="4072" extrusionOk="0">
                  <a:moveTo>
                    <a:pt x="2466" y="0"/>
                  </a:moveTo>
                  <a:cubicBezTo>
                    <a:pt x="1545" y="0"/>
                    <a:pt x="645" y="453"/>
                    <a:pt x="365" y="1394"/>
                  </a:cubicBezTo>
                  <a:cubicBezTo>
                    <a:pt x="0" y="2640"/>
                    <a:pt x="912" y="3978"/>
                    <a:pt x="2219" y="4069"/>
                  </a:cubicBezTo>
                  <a:cubicBezTo>
                    <a:pt x="2260" y="4071"/>
                    <a:pt x="2300" y="4072"/>
                    <a:pt x="2341" y="4072"/>
                  </a:cubicBezTo>
                  <a:cubicBezTo>
                    <a:pt x="3035" y="4072"/>
                    <a:pt x="3768" y="3826"/>
                    <a:pt x="4256" y="3309"/>
                  </a:cubicBezTo>
                  <a:cubicBezTo>
                    <a:pt x="4742" y="2762"/>
                    <a:pt x="4864" y="1972"/>
                    <a:pt x="4590" y="1333"/>
                  </a:cubicBezTo>
                  <a:cubicBezTo>
                    <a:pt x="4438" y="938"/>
                    <a:pt x="4195" y="604"/>
                    <a:pt x="3830"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3">
              <a:extLst>
                <a:ext uri="{FF2B5EF4-FFF2-40B4-BE49-F238E27FC236}">
                  <a16:creationId xmlns:a16="http://schemas.microsoft.com/office/drawing/2014/main" id="{231FEE62-8A85-4938-3BDD-57A35616B358}"/>
                </a:ext>
              </a:extLst>
            </p:cNvPr>
            <p:cNvSpPr/>
            <p:nvPr/>
          </p:nvSpPr>
          <p:spPr>
            <a:xfrm>
              <a:off x="4131800" y="1794800"/>
              <a:ext cx="53225" cy="44450"/>
            </a:xfrm>
            <a:custGeom>
              <a:avLst/>
              <a:gdLst/>
              <a:ahLst/>
              <a:cxnLst/>
              <a:rect l="l" t="t" r="r" b="b"/>
              <a:pathLst>
                <a:path w="2129" h="1778" extrusionOk="0">
                  <a:moveTo>
                    <a:pt x="1035" y="0"/>
                  </a:moveTo>
                  <a:cubicBezTo>
                    <a:pt x="640" y="0"/>
                    <a:pt x="270" y="191"/>
                    <a:pt x="153" y="622"/>
                  </a:cubicBezTo>
                  <a:cubicBezTo>
                    <a:pt x="1" y="1170"/>
                    <a:pt x="365" y="1747"/>
                    <a:pt x="943" y="1777"/>
                  </a:cubicBezTo>
                  <a:cubicBezTo>
                    <a:pt x="1247" y="1777"/>
                    <a:pt x="1642" y="1717"/>
                    <a:pt x="1824" y="1443"/>
                  </a:cubicBezTo>
                  <a:cubicBezTo>
                    <a:pt x="2098" y="1230"/>
                    <a:pt x="2128" y="835"/>
                    <a:pt x="2007" y="562"/>
                  </a:cubicBezTo>
                  <a:cubicBezTo>
                    <a:pt x="1946" y="410"/>
                    <a:pt x="1824" y="258"/>
                    <a:pt x="1672" y="166"/>
                  </a:cubicBezTo>
                  <a:cubicBezTo>
                    <a:pt x="1478" y="58"/>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3">
              <a:extLst>
                <a:ext uri="{FF2B5EF4-FFF2-40B4-BE49-F238E27FC236}">
                  <a16:creationId xmlns:a16="http://schemas.microsoft.com/office/drawing/2014/main" id="{51BBE8BE-E4E4-C196-ED22-0C5ED7847E2E}"/>
                </a:ext>
              </a:extLst>
            </p:cNvPr>
            <p:cNvSpPr/>
            <p:nvPr/>
          </p:nvSpPr>
          <p:spPr>
            <a:xfrm>
              <a:off x="3741975" y="1578175"/>
              <a:ext cx="120850" cy="101725"/>
            </a:xfrm>
            <a:custGeom>
              <a:avLst/>
              <a:gdLst/>
              <a:ahLst/>
              <a:cxnLst/>
              <a:rect l="l" t="t" r="r" b="b"/>
              <a:pathLst>
                <a:path w="4834" h="4069" extrusionOk="0">
                  <a:moveTo>
                    <a:pt x="2477" y="0"/>
                  </a:moveTo>
                  <a:cubicBezTo>
                    <a:pt x="1564" y="0"/>
                    <a:pt x="674" y="461"/>
                    <a:pt x="396" y="1415"/>
                  </a:cubicBezTo>
                  <a:cubicBezTo>
                    <a:pt x="1" y="2661"/>
                    <a:pt x="912" y="3999"/>
                    <a:pt x="2250" y="4059"/>
                  </a:cubicBezTo>
                  <a:cubicBezTo>
                    <a:pt x="2322" y="4065"/>
                    <a:pt x="2396" y="4068"/>
                    <a:pt x="2469" y="4068"/>
                  </a:cubicBezTo>
                  <a:cubicBezTo>
                    <a:pt x="3134" y="4068"/>
                    <a:pt x="3818" y="3820"/>
                    <a:pt x="4256" y="3299"/>
                  </a:cubicBezTo>
                  <a:cubicBezTo>
                    <a:pt x="4712" y="2813"/>
                    <a:pt x="4834" y="2023"/>
                    <a:pt x="4621" y="1324"/>
                  </a:cubicBezTo>
                  <a:cubicBezTo>
                    <a:pt x="4469" y="959"/>
                    <a:pt x="4226" y="594"/>
                    <a:pt x="3861" y="381"/>
                  </a:cubicBezTo>
                  <a:cubicBezTo>
                    <a:pt x="3451" y="129"/>
                    <a:pt x="2961" y="0"/>
                    <a:pt x="247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3">
              <a:extLst>
                <a:ext uri="{FF2B5EF4-FFF2-40B4-BE49-F238E27FC236}">
                  <a16:creationId xmlns:a16="http://schemas.microsoft.com/office/drawing/2014/main" id="{EE4E285B-64AE-4369-F154-8BD34D887603}"/>
                </a:ext>
              </a:extLst>
            </p:cNvPr>
            <p:cNvSpPr/>
            <p:nvPr/>
          </p:nvSpPr>
          <p:spPr>
            <a:xfrm>
              <a:off x="3777700" y="1607275"/>
              <a:ext cx="53200" cy="45050"/>
            </a:xfrm>
            <a:custGeom>
              <a:avLst/>
              <a:gdLst/>
              <a:ahLst/>
              <a:cxnLst/>
              <a:rect l="l" t="t" r="r" b="b"/>
              <a:pathLst>
                <a:path w="2128" h="1802" extrusionOk="0">
                  <a:moveTo>
                    <a:pt x="1055" y="1"/>
                  </a:moveTo>
                  <a:cubicBezTo>
                    <a:pt x="653" y="1"/>
                    <a:pt x="272" y="197"/>
                    <a:pt x="152" y="616"/>
                  </a:cubicBezTo>
                  <a:cubicBezTo>
                    <a:pt x="0" y="1193"/>
                    <a:pt x="365" y="1771"/>
                    <a:pt x="942" y="1801"/>
                  </a:cubicBezTo>
                  <a:cubicBezTo>
                    <a:pt x="1246" y="1801"/>
                    <a:pt x="1611" y="1740"/>
                    <a:pt x="1824" y="1467"/>
                  </a:cubicBezTo>
                  <a:cubicBezTo>
                    <a:pt x="2067" y="1224"/>
                    <a:pt x="2128" y="889"/>
                    <a:pt x="2006" y="585"/>
                  </a:cubicBezTo>
                  <a:cubicBezTo>
                    <a:pt x="1915"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3">
              <a:extLst>
                <a:ext uri="{FF2B5EF4-FFF2-40B4-BE49-F238E27FC236}">
                  <a16:creationId xmlns:a16="http://schemas.microsoft.com/office/drawing/2014/main" id="{D9648E0D-FFF4-EB9F-2982-DC304A627DF8}"/>
                </a:ext>
              </a:extLst>
            </p:cNvPr>
            <p:cNvSpPr/>
            <p:nvPr/>
          </p:nvSpPr>
          <p:spPr>
            <a:xfrm>
              <a:off x="3464625" y="2089550"/>
              <a:ext cx="120850" cy="101600"/>
            </a:xfrm>
            <a:custGeom>
              <a:avLst/>
              <a:gdLst/>
              <a:ahLst/>
              <a:cxnLst/>
              <a:rect l="l" t="t" r="r" b="b"/>
              <a:pathLst>
                <a:path w="4834" h="4064" extrusionOk="0">
                  <a:moveTo>
                    <a:pt x="2470" y="0"/>
                  </a:moveTo>
                  <a:cubicBezTo>
                    <a:pt x="1559" y="0"/>
                    <a:pt x="673" y="454"/>
                    <a:pt x="395" y="1386"/>
                  </a:cubicBezTo>
                  <a:cubicBezTo>
                    <a:pt x="0" y="2662"/>
                    <a:pt x="912" y="3969"/>
                    <a:pt x="2249" y="4061"/>
                  </a:cubicBezTo>
                  <a:cubicBezTo>
                    <a:pt x="2294" y="4062"/>
                    <a:pt x="2339" y="4063"/>
                    <a:pt x="2385" y="4063"/>
                  </a:cubicBezTo>
                  <a:cubicBezTo>
                    <a:pt x="3075" y="4063"/>
                    <a:pt x="3799" y="3843"/>
                    <a:pt x="4256" y="3301"/>
                  </a:cubicBezTo>
                  <a:cubicBezTo>
                    <a:pt x="4772" y="2754"/>
                    <a:pt x="4833" y="1963"/>
                    <a:pt x="4620" y="1325"/>
                  </a:cubicBezTo>
                  <a:cubicBezTo>
                    <a:pt x="4468" y="930"/>
                    <a:pt x="4225" y="595"/>
                    <a:pt x="3860" y="383"/>
                  </a:cubicBezTo>
                  <a:cubicBezTo>
                    <a:pt x="3448" y="129"/>
                    <a:pt x="2955" y="0"/>
                    <a:pt x="247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3">
              <a:extLst>
                <a:ext uri="{FF2B5EF4-FFF2-40B4-BE49-F238E27FC236}">
                  <a16:creationId xmlns:a16="http://schemas.microsoft.com/office/drawing/2014/main" id="{F2B810FF-69FC-091D-093D-240DB9287BE1}"/>
                </a:ext>
              </a:extLst>
            </p:cNvPr>
            <p:cNvSpPr/>
            <p:nvPr/>
          </p:nvSpPr>
          <p:spPr>
            <a:xfrm>
              <a:off x="3500325" y="2117750"/>
              <a:ext cx="53225" cy="44450"/>
            </a:xfrm>
            <a:custGeom>
              <a:avLst/>
              <a:gdLst/>
              <a:ahLst/>
              <a:cxnLst/>
              <a:rect l="l" t="t" r="r" b="b"/>
              <a:pathLst>
                <a:path w="2129" h="1778" extrusionOk="0">
                  <a:moveTo>
                    <a:pt x="1035" y="0"/>
                  </a:moveTo>
                  <a:cubicBezTo>
                    <a:pt x="640" y="0"/>
                    <a:pt x="270" y="192"/>
                    <a:pt x="153" y="623"/>
                  </a:cubicBezTo>
                  <a:cubicBezTo>
                    <a:pt x="1" y="1170"/>
                    <a:pt x="366" y="1747"/>
                    <a:pt x="943" y="1778"/>
                  </a:cubicBezTo>
                  <a:cubicBezTo>
                    <a:pt x="1247" y="1778"/>
                    <a:pt x="1612" y="1717"/>
                    <a:pt x="1825" y="1443"/>
                  </a:cubicBezTo>
                  <a:cubicBezTo>
                    <a:pt x="2068" y="1230"/>
                    <a:pt x="2128" y="866"/>
                    <a:pt x="2007" y="562"/>
                  </a:cubicBezTo>
                  <a:cubicBezTo>
                    <a:pt x="1916" y="410"/>
                    <a:pt x="1825" y="258"/>
                    <a:pt x="1673" y="167"/>
                  </a:cubicBezTo>
                  <a:cubicBezTo>
                    <a:pt x="1478" y="59"/>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3">
              <a:extLst>
                <a:ext uri="{FF2B5EF4-FFF2-40B4-BE49-F238E27FC236}">
                  <a16:creationId xmlns:a16="http://schemas.microsoft.com/office/drawing/2014/main" id="{886CD116-DC3C-D3E6-258C-16D838AB3723}"/>
                </a:ext>
              </a:extLst>
            </p:cNvPr>
            <p:cNvSpPr/>
            <p:nvPr/>
          </p:nvSpPr>
          <p:spPr>
            <a:xfrm>
              <a:off x="3125700" y="2134175"/>
              <a:ext cx="120850" cy="101800"/>
            </a:xfrm>
            <a:custGeom>
              <a:avLst/>
              <a:gdLst/>
              <a:ahLst/>
              <a:cxnLst/>
              <a:rect l="l" t="t" r="r" b="b"/>
              <a:pathLst>
                <a:path w="4834" h="4072" extrusionOk="0">
                  <a:moveTo>
                    <a:pt x="2481" y="0"/>
                  </a:moveTo>
                  <a:cubicBezTo>
                    <a:pt x="1562" y="0"/>
                    <a:pt x="656" y="453"/>
                    <a:pt x="396" y="1394"/>
                  </a:cubicBezTo>
                  <a:cubicBezTo>
                    <a:pt x="1" y="2640"/>
                    <a:pt x="913" y="3978"/>
                    <a:pt x="2250" y="4069"/>
                  </a:cubicBezTo>
                  <a:cubicBezTo>
                    <a:pt x="2289" y="4071"/>
                    <a:pt x="2328" y="4071"/>
                    <a:pt x="2367" y="4071"/>
                  </a:cubicBezTo>
                  <a:cubicBezTo>
                    <a:pt x="3039" y="4071"/>
                    <a:pt x="3797" y="3826"/>
                    <a:pt x="4256" y="3309"/>
                  </a:cubicBezTo>
                  <a:cubicBezTo>
                    <a:pt x="4712" y="2762"/>
                    <a:pt x="4834" y="1972"/>
                    <a:pt x="4590" y="1333"/>
                  </a:cubicBezTo>
                  <a:cubicBezTo>
                    <a:pt x="4438" y="938"/>
                    <a:pt x="4226" y="604"/>
                    <a:pt x="3831" y="361"/>
                  </a:cubicBezTo>
                  <a:cubicBezTo>
                    <a:pt x="3436" y="122"/>
                    <a:pt x="2957" y="0"/>
                    <a:pt x="2481"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3">
              <a:extLst>
                <a:ext uri="{FF2B5EF4-FFF2-40B4-BE49-F238E27FC236}">
                  <a16:creationId xmlns:a16="http://schemas.microsoft.com/office/drawing/2014/main" id="{8F7C7973-9340-96ED-254C-A4897A02DEA9}"/>
                </a:ext>
              </a:extLst>
            </p:cNvPr>
            <p:cNvSpPr/>
            <p:nvPr/>
          </p:nvSpPr>
          <p:spPr>
            <a:xfrm>
              <a:off x="3160650" y="2163350"/>
              <a:ext cx="53225" cy="44450"/>
            </a:xfrm>
            <a:custGeom>
              <a:avLst/>
              <a:gdLst/>
              <a:ahLst/>
              <a:cxnLst/>
              <a:rect l="l" t="t" r="r" b="b"/>
              <a:pathLst>
                <a:path w="2129" h="1778" extrusionOk="0">
                  <a:moveTo>
                    <a:pt x="1056" y="0"/>
                  </a:moveTo>
                  <a:cubicBezTo>
                    <a:pt x="667" y="0"/>
                    <a:pt x="290" y="191"/>
                    <a:pt x="153" y="622"/>
                  </a:cubicBezTo>
                  <a:cubicBezTo>
                    <a:pt x="1" y="1169"/>
                    <a:pt x="396" y="1747"/>
                    <a:pt x="974" y="1777"/>
                  </a:cubicBezTo>
                  <a:cubicBezTo>
                    <a:pt x="1277" y="1777"/>
                    <a:pt x="1642" y="1716"/>
                    <a:pt x="1825" y="1443"/>
                  </a:cubicBezTo>
                  <a:cubicBezTo>
                    <a:pt x="2068" y="1230"/>
                    <a:pt x="2129" y="835"/>
                    <a:pt x="2037" y="561"/>
                  </a:cubicBezTo>
                  <a:cubicBezTo>
                    <a:pt x="1946" y="409"/>
                    <a:pt x="1825" y="258"/>
                    <a:pt x="1673" y="166"/>
                  </a:cubicBezTo>
                  <a:cubicBezTo>
                    <a:pt x="1489" y="58"/>
                    <a:pt x="1271" y="0"/>
                    <a:pt x="1056"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3">
              <a:extLst>
                <a:ext uri="{FF2B5EF4-FFF2-40B4-BE49-F238E27FC236}">
                  <a16:creationId xmlns:a16="http://schemas.microsoft.com/office/drawing/2014/main" id="{AFF43BC8-8436-5645-218B-D7B9449D01C1}"/>
                </a:ext>
              </a:extLst>
            </p:cNvPr>
            <p:cNvSpPr/>
            <p:nvPr/>
          </p:nvSpPr>
          <p:spPr>
            <a:xfrm>
              <a:off x="2926600" y="1967000"/>
              <a:ext cx="121625" cy="101800"/>
            </a:xfrm>
            <a:custGeom>
              <a:avLst/>
              <a:gdLst/>
              <a:ahLst/>
              <a:cxnLst/>
              <a:rect l="l" t="t" r="r" b="b"/>
              <a:pathLst>
                <a:path w="4865" h="4072" extrusionOk="0">
                  <a:moveTo>
                    <a:pt x="2466" y="0"/>
                  </a:moveTo>
                  <a:cubicBezTo>
                    <a:pt x="1546" y="0"/>
                    <a:pt x="646" y="453"/>
                    <a:pt x="366" y="1394"/>
                  </a:cubicBezTo>
                  <a:cubicBezTo>
                    <a:pt x="1" y="2640"/>
                    <a:pt x="882" y="3978"/>
                    <a:pt x="2220" y="4069"/>
                  </a:cubicBezTo>
                  <a:cubicBezTo>
                    <a:pt x="2260" y="4071"/>
                    <a:pt x="2301" y="4071"/>
                    <a:pt x="2342" y="4071"/>
                  </a:cubicBezTo>
                  <a:cubicBezTo>
                    <a:pt x="3036" y="4071"/>
                    <a:pt x="3768" y="3826"/>
                    <a:pt x="4256" y="3309"/>
                  </a:cubicBezTo>
                  <a:cubicBezTo>
                    <a:pt x="4743" y="2792"/>
                    <a:pt x="4864" y="2002"/>
                    <a:pt x="4591" y="1333"/>
                  </a:cubicBezTo>
                  <a:cubicBezTo>
                    <a:pt x="4439" y="938"/>
                    <a:pt x="419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3">
              <a:extLst>
                <a:ext uri="{FF2B5EF4-FFF2-40B4-BE49-F238E27FC236}">
                  <a16:creationId xmlns:a16="http://schemas.microsoft.com/office/drawing/2014/main" id="{AB41673D-D685-75D6-D57C-13B8B61B343D}"/>
                </a:ext>
              </a:extLst>
            </p:cNvPr>
            <p:cNvSpPr/>
            <p:nvPr/>
          </p:nvSpPr>
          <p:spPr>
            <a:xfrm>
              <a:off x="2961575" y="1995800"/>
              <a:ext cx="53200" cy="44825"/>
            </a:xfrm>
            <a:custGeom>
              <a:avLst/>
              <a:gdLst/>
              <a:ahLst/>
              <a:cxnLst/>
              <a:rect l="l" t="t" r="r" b="b"/>
              <a:pathLst>
                <a:path w="2128" h="1793" extrusionOk="0">
                  <a:moveTo>
                    <a:pt x="1030" y="0"/>
                  </a:moveTo>
                  <a:cubicBezTo>
                    <a:pt x="637" y="0"/>
                    <a:pt x="269" y="197"/>
                    <a:pt x="152" y="607"/>
                  </a:cubicBezTo>
                  <a:cubicBezTo>
                    <a:pt x="0" y="1184"/>
                    <a:pt x="365" y="1762"/>
                    <a:pt x="942" y="1792"/>
                  </a:cubicBezTo>
                  <a:cubicBezTo>
                    <a:pt x="1246" y="1792"/>
                    <a:pt x="1642" y="1731"/>
                    <a:pt x="1824" y="1458"/>
                  </a:cubicBezTo>
                  <a:cubicBezTo>
                    <a:pt x="2098" y="1245"/>
                    <a:pt x="2128" y="850"/>
                    <a:pt x="2006" y="576"/>
                  </a:cubicBezTo>
                  <a:cubicBezTo>
                    <a:pt x="1946" y="424"/>
                    <a:pt x="1824" y="272"/>
                    <a:pt x="1672" y="181"/>
                  </a:cubicBezTo>
                  <a:cubicBezTo>
                    <a:pt x="1476" y="62"/>
                    <a:pt x="1249" y="0"/>
                    <a:pt x="1030"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3">
              <a:extLst>
                <a:ext uri="{FF2B5EF4-FFF2-40B4-BE49-F238E27FC236}">
                  <a16:creationId xmlns:a16="http://schemas.microsoft.com/office/drawing/2014/main" id="{70955A2A-E41B-A188-44C4-3D0CFABE3EFF}"/>
                </a:ext>
              </a:extLst>
            </p:cNvPr>
            <p:cNvSpPr/>
            <p:nvPr/>
          </p:nvSpPr>
          <p:spPr>
            <a:xfrm>
              <a:off x="4450950" y="2111375"/>
              <a:ext cx="120850" cy="101200"/>
            </a:xfrm>
            <a:custGeom>
              <a:avLst/>
              <a:gdLst/>
              <a:ahLst/>
              <a:cxnLst/>
              <a:rect l="l" t="t" r="r" b="b"/>
              <a:pathLst>
                <a:path w="4834" h="4048" extrusionOk="0">
                  <a:moveTo>
                    <a:pt x="2466" y="0"/>
                  </a:moveTo>
                  <a:cubicBezTo>
                    <a:pt x="1546" y="0"/>
                    <a:pt x="646" y="453"/>
                    <a:pt x="366" y="1394"/>
                  </a:cubicBezTo>
                  <a:cubicBezTo>
                    <a:pt x="1" y="2640"/>
                    <a:pt x="913" y="3978"/>
                    <a:pt x="2250" y="4039"/>
                  </a:cubicBezTo>
                  <a:cubicBezTo>
                    <a:pt x="2320" y="4045"/>
                    <a:pt x="2390" y="4048"/>
                    <a:pt x="2462" y="4048"/>
                  </a:cubicBezTo>
                  <a:cubicBezTo>
                    <a:pt x="3109" y="4048"/>
                    <a:pt x="3818" y="3799"/>
                    <a:pt x="4256" y="3279"/>
                  </a:cubicBezTo>
                  <a:cubicBezTo>
                    <a:pt x="4712" y="2792"/>
                    <a:pt x="4834" y="2002"/>
                    <a:pt x="4591" y="1333"/>
                  </a:cubicBezTo>
                  <a:cubicBezTo>
                    <a:pt x="4439" y="938"/>
                    <a:pt x="422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3">
              <a:extLst>
                <a:ext uri="{FF2B5EF4-FFF2-40B4-BE49-F238E27FC236}">
                  <a16:creationId xmlns:a16="http://schemas.microsoft.com/office/drawing/2014/main" id="{403D76F8-DDE2-A427-CDA1-FA0585DADC0B}"/>
                </a:ext>
              </a:extLst>
            </p:cNvPr>
            <p:cNvSpPr/>
            <p:nvPr/>
          </p:nvSpPr>
          <p:spPr>
            <a:xfrm>
              <a:off x="4485900" y="2140550"/>
              <a:ext cx="53225" cy="44450"/>
            </a:xfrm>
            <a:custGeom>
              <a:avLst/>
              <a:gdLst/>
              <a:ahLst/>
              <a:cxnLst/>
              <a:rect l="l" t="t" r="r" b="b"/>
              <a:pathLst>
                <a:path w="2129" h="1778" extrusionOk="0">
                  <a:moveTo>
                    <a:pt x="1049" y="0"/>
                  </a:moveTo>
                  <a:cubicBezTo>
                    <a:pt x="653" y="0"/>
                    <a:pt x="271" y="191"/>
                    <a:pt x="153" y="622"/>
                  </a:cubicBezTo>
                  <a:cubicBezTo>
                    <a:pt x="1" y="1170"/>
                    <a:pt x="396" y="1747"/>
                    <a:pt x="943" y="1777"/>
                  </a:cubicBezTo>
                  <a:cubicBezTo>
                    <a:pt x="1247" y="1777"/>
                    <a:pt x="1642" y="1717"/>
                    <a:pt x="1825" y="1443"/>
                  </a:cubicBezTo>
                  <a:cubicBezTo>
                    <a:pt x="2068" y="1230"/>
                    <a:pt x="2129" y="866"/>
                    <a:pt x="2007" y="562"/>
                  </a:cubicBezTo>
                  <a:cubicBezTo>
                    <a:pt x="1946" y="410"/>
                    <a:pt x="1825" y="258"/>
                    <a:pt x="1673" y="166"/>
                  </a:cubicBezTo>
                  <a:cubicBezTo>
                    <a:pt x="1489" y="58"/>
                    <a:pt x="1267" y="0"/>
                    <a:pt x="104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3">
              <a:extLst>
                <a:ext uri="{FF2B5EF4-FFF2-40B4-BE49-F238E27FC236}">
                  <a16:creationId xmlns:a16="http://schemas.microsoft.com/office/drawing/2014/main" id="{1ECB51DD-BE8D-53B4-0AB3-D4BF2F59F5C5}"/>
                </a:ext>
              </a:extLst>
            </p:cNvPr>
            <p:cNvSpPr/>
            <p:nvPr/>
          </p:nvSpPr>
          <p:spPr>
            <a:xfrm>
              <a:off x="4640175" y="1900325"/>
              <a:ext cx="120075" cy="101600"/>
            </a:xfrm>
            <a:custGeom>
              <a:avLst/>
              <a:gdLst/>
              <a:ahLst/>
              <a:cxnLst/>
              <a:rect l="l" t="t" r="r" b="b"/>
              <a:pathLst>
                <a:path w="4803" h="4064" extrusionOk="0">
                  <a:moveTo>
                    <a:pt x="2440" y="1"/>
                  </a:moveTo>
                  <a:cubicBezTo>
                    <a:pt x="1528" y="1"/>
                    <a:pt x="643" y="454"/>
                    <a:pt x="365" y="1386"/>
                  </a:cubicBezTo>
                  <a:cubicBezTo>
                    <a:pt x="0" y="2663"/>
                    <a:pt x="882" y="4000"/>
                    <a:pt x="2219" y="4061"/>
                  </a:cubicBezTo>
                  <a:cubicBezTo>
                    <a:pt x="2264" y="4063"/>
                    <a:pt x="2309" y="4064"/>
                    <a:pt x="2355" y="4064"/>
                  </a:cubicBezTo>
                  <a:cubicBezTo>
                    <a:pt x="3045" y="4064"/>
                    <a:pt x="3771" y="3843"/>
                    <a:pt x="4256" y="3301"/>
                  </a:cubicBezTo>
                  <a:cubicBezTo>
                    <a:pt x="4712" y="2815"/>
                    <a:pt x="4803" y="2025"/>
                    <a:pt x="4590" y="1325"/>
                  </a:cubicBezTo>
                  <a:cubicBezTo>
                    <a:pt x="4438" y="961"/>
                    <a:pt x="4195" y="596"/>
                    <a:pt x="3830" y="383"/>
                  </a:cubicBezTo>
                  <a:cubicBezTo>
                    <a:pt x="3418" y="130"/>
                    <a:pt x="2925" y="1"/>
                    <a:pt x="2440"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3">
              <a:extLst>
                <a:ext uri="{FF2B5EF4-FFF2-40B4-BE49-F238E27FC236}">
                  <a16:creationId xmlns:a16="http://schemas.microsoft.com/office/drawing/2014/main" id="{745F56CB-996A-B30B-C34D-8338837DBF02}"/>
                </a:ext>
              </a:extLst>
            </p:cNvPr>
            <p:cNvSpPr/>
            <p:nvPr/>
          </p:nvSpPr>
          <p:spPr>
            <a:xfrm>
              <a:off x="4675125" y="1929475"/>
              <a:ext cx="53225" cy="45025"/>
            </a:xfrm>
            <a:custGeom>
              <a:avLst/>
              <a:gdLst/>
              <a:ahLst/>
              <a:cxnLst/>
              <a:rect l="l" t="t" r="r" b="b"/>
              <a:pathLst>
                <a:path w="2129" h="1801" extrusionOk="0">
                  <a:moveTo>
                    <a:pt x="1055" y="1"/>
                  </a:moveTo>
                  <a:cubicBezTo>
                    <a:pt x="653" y="1"/>
                    <a:pt x="272" y="197"/>
                    <a:pt x="152" y="615"/>
                  </a:cubicBezTo>
                  <a:cubicBezTo>
                    <a:pt x="1" y="1193"/>
                    <a:pt x="365" y="1740"/>
                    <a:pt x="943" y="1801"/>
                  </a:cubicBezTo>
                  <a:cubicBezTo>
                    <a:pt x="1247" y="1801"/>
                    <a:pt x="1642" y="1710"/>
                    <a:pt x="1824" y="1436"/>
                  </a:cubicBezTo>
                  <a:cubicBezTo>
                    <a:pt x="2098" y="1223"/>
                    <a:pt x="2128" y="889"/>
                    <a:pt x="2007" y="585"/>
                  </a:cubicBezTo>
                  <a:cubicBezTo>
                    <a:pt x="1946"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3">
              <a:extLst>
                <a:ext uri="{FF2B5EF4-FFF2-40B4-BE49-F238E27FC236}">
                  <a16:creationId xmlns:a16="http://schemas.microsoft.com/office/drawing/2014/main" id="{6BBE00C0-FBB0-E72B-157C-D7DAD6112AD8}"/>
                </a:ext>
              </a:extLst>
            </p:cNvPr>
            <p:cNvSpPr/>
            <p:nvPr/>
          </p:nvSpPr>
          <p:spPr>
            <a:xfrm>
              <a:off x="4860550" y="2507500"/>
              <a:ext cx="120075" cy="101575"/>
            </a:xfrm>
            <a:custGeom>
              <a:avLst/>
              <a:gdLst/>
              <a:ahLst/>
              <a:cxnLst/>
              <a:rect l="l" t="t" r="r" b="b"/>
              <a:pathLst>
                <a:path w="4803" h="4063" extrusionOk="0">
                  <a:moveTo>
                    <a:pt x="2439" y="0"/>
                  </a:moveTo>
                  <a:cubicBezTo>
                    <a:pt x="1528" y="0"/>
                    <a:pt x="642" y="453"/>
                    <a:pt x="365" y="1385"/>
                  </a:cubicBezTo>
                  <a:cubicBezTo>
                    <a:pt x="0" y="2662"/>
                    <a:pt x="882" y="3969"/>
                    <a:pt x="2219" y="4060"/>
                  </a:cubicBezTo>
                  <a:cubicBezTo>
                    <a:pt x="2264" y="4062"/>
                    <a:pt x="2309" y="4063"/>
                    <a:pt x="2354" y="4063"/>
                  </a:cubicBezTo>
                  <a:cubicBezTo>
                    <a:pt x="3045" y="4063"/>
                    <a:pt x="3769" y="3842"/>
                    <a:pt x="4225" y="3300"/>
                  </a:cubicBezTo>
                  <a:cubicBezTo>
                    <a:pt x="4711" y="2753"/>
                    <a:pt x="4803" y="1963"/>
                    <a:pt x="4590" y="1325"/>
                  </a:cubicBezTo>
                  <a:cubicBezTo>
                    <a:pt x="4438" y="929"/>
                    <a:pt x="4195" y="595"/>
                    <a:pt x="3830" y="382"/>
                  </a:cubicBezTo>
                  <a:cubicBezTo>
                    <a:pt x="3418" y="129"/>
                    <a:pt x="2925" y="0"/>
                    <a:pt x="2439"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3">
              <a:extLst>
                <a:ext uri="{FF2B5EF4-FFF2-40B4-BE49-F238E27FC236}">
                  <a16:creationId xmlns:a16="http://schemas.microsoft.com/office/drawing/2014/main" id="{BCB53F29-187C-02F1-663D-805B36BC2E22}"/>
                </a:ext>
              </a:extLst>
            </p:cNvPr>
            <p:cNvSpPr/>
            <p:nvPr/>
          </p:nvSpPr>
          <p:spPr>
            <a:xfrm>
              <a:off x="4895500" y="2536625"/>
              <a:ext cx="52450" cy="45025"/>
            </a:xfrm>
            <a:custGeom>
              <a:avLst/>
              <a:gdLst/>
              <a:ahLst/>
              <a:cxnLst/>
              <a:rect l="l" t="t" r="r" b="b"/>
              <a:pathLst>
                <a:path w="2098" h="1801" extrusionOk="0">
                  <a:moveTo>
                    <a:pt x="1055" y="1"/>
                  </a:moveTo>
                  <a:cubicBezTo>
                    <a:pt x="653" y="1"/>
                    <a:pt x="272" y="197"/>
                    <a:pt x="152" y="615"/>
                  </a:cubicBezTo>
                  <a:cubicBezTo>
                    <a:pt x="0" y="1193"/>
                    <a:pt x="365" y="1740"/>
                    <a:pt x="943" y="1801"/>
                  </a:cubicBezTo>
                  <a:cubicBezTo>
                    <a:pt x="1246" y="1801"/>
                    <a:pt x="1642" y="1710"/>
                    <a:pt x="1824" y="1436"/>
                  </a:cubicBezTo>
                  <a:cubicBezTo>
                    <a:pt x="2037" y="1193"/>
                    <a:pt x="2098" y="828"/>
                    <a:pt x="2006" y="585"/>
                  </a:cubicBezTo>
                  <a:cubicBezTo>
                    <a:pt x="1946"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3">
              <a:extLst>
                <a:ext uri="{FF2B5EF4-FFF2-40B4-BE49-F238E27FC236}">
                  <a16:creationId xmlns:a16="http://schemas.microsoft.com/office/drawing/2014/main" id="{4D0DE05A-B836-9003-8912-D529A9970CAC}"/>
                </a:ext>
              </a:extLst>
            </p:cNvPr>
            <p:cNvSpPr/>
            <p:nvPr/>
          </p:nvSpPr>
          <p:spPr>
            <a:xfrm>
              <a:off x="5207800" y="2384925"/>
              <a:ext cx="120850" cy="101800"/>
            </a:xfrm>
            <a:custGeom>
              <a:avLst/>
              <a:gdLst/>
              <a:ahLst/>
              <a:cxnLst/>
              <a:rect l="l" t="t" r="r" b="b"/>
              <a:pathLst>
                <a:path w="4834" h="4072" extrusionOk="0">
                  <a:moveTo>
                    <a:pt x="2466" y="1"/>
                  </a:moveTo>
                  <a:cubicBezTo>
                    <a:pt x="1546" y="1"/>
                    <a:pt x="646" y="454"/>
                    <a:pt x="366" y="1395"/>
                  </a:cubicBezTo>
                  <a:cubicBezTo>
                    <a:pt x="1" y="2641"/>
                    <a:pt x="913" y="3978"/>
                    <a:pt x="2250" y="4069"/>
                  </a:cubicBezTo>
                  <a:cubicBezTo>
                    <a:pt x="2289" y="4071"/>
                    <a:pt x="2328" y="4072"/>
                    <a:pt x="2367" y="4072"/>
                  </a:cubicBezTo>
                  <a:cubicBezTo>
                    <a:pt x="3039" y="4072"/>
                    <a:pt x="3797" y="3826"/>
                    <a:pt x="4256" y="3310"/>
                  </a:cubicBezTo>
                  <a:cubicBezTo>
                    <a:pt x="4743" y="2793"/>
                    <a:pt x="4834" y="2003"/>
                    <a:pt x="4591" y="1334"/>
                  </a:cubicBezTo>
                  <a:cubicBezTo>
                    <a:pt x="4439" y="939"/>
                    <a:pt x="4226" y="604"/>
                    <a:pt x="3831" y="361"/>
                  </a:cubicBezTo>
                  <a:cubicBezTo>
                    <a:pt x="3426" y="123"/>
                    <a:pt x="2943" y="1"/>
                    <a:pt x="246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3">
              <a:extLst>
                <a:ext uri="{FF2B5EF4-FFF2-40B4-BE49-F238E27FC236}">
                  <a16:creationId xmlns:a16="http://schemas.microsoft.com/office/drawing/2014/main" id="{AEE4992C-DC1A-9C08-4C2B-AE21E0D968FB}"/>
                </a:ext>
              </a:extLst>
            </p:cNvPr>
            <p:cNvSpPr/>
            <p:nvPr/>
          </p:nvSpPr>
          <p:spPr>
            <a:xfrm>
              <a:off x="5242775" y="2414100"/>
              <a:ext cx="53200" cy="44450"/>
            </a:xfrm>
            <a:custGeom>
              <a:avLst/>
              <a:gdLst/>
              <a:ahLst/>
              <a:cxnLst/>
              <a:rect l="l" t="t" r="r" b="b"/>
              <a:pathLst>
                <a:path w="2128" h="1778" extrusionOk="0">
                  <a:moveTo>
                    <a:pt x="1055" y="1"/>
                  </a:moveTo>
                  <a:cubicBezTo>
                    <a:pt x="666" y="1"/>
                    <a:pt x="289" y="192"/>
                    <a:pt x="152" y="623"/>
                  </a:cubicBezTo>
                  <a:cubicBezTo>
                    <a:pt x="0" y="1170"/>
                    <a:pt x="395" y="1747"/>
                    <a:pt x="973" y="1778"/>
                  </a:cubicBezTo>
                  <a:cubicBezTo>
                    <a:pt x="1277" y="1778"/>
                    <a:pt x="1641" y="1717"/>
                    <a:pt x="1824" y="1443"/>
                  </a:cubicBezTo>
                  <a:cubicBezTo>
                    <a:pt x="2097" y="1231"/>
                    <a:pt x="2128" y="866"/>
                    <a:pt x="2037" y="562"/>
                  </a:cubicBezTo>
                  <a:cubicBezTo>
                    <a:pt x="1945" y="410"/>
                    <a:pt x="1824" y="258"/>
                    <a:pt x="1672" y="167"/>
                  </a:cubicBezTo>
                  <a:cubicBezTo>
                    <a:pt x="1488" y="59"/>
                    <a:pt x="1270"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3">
              <a:extLst>
                <a:ext uri="{FF2B5EF4-FFF2-40B4-BE49-F238E27FC236}">
                  <a16:creationId xmlns:a16="http://schemas.microsoft.com/office/drawing/2014/main" id="{7DE43A7E-40F0-351B-AA43-94B7E2A48969}"/>
                </a:ext>
              </a:extLst>
            </p:cNvPr>
            <p:cNvSpPr/>
            <p:nvPr/>
          </p:nvSpPr>
          <p:spPr>
            <a:xfrm>
              <a:off x="5370425" y="2089550"/>
              <a:ext cx="121600" cy="101600"/>
            </a:xfrm>
            <a:custGeom>
              <a:avLst/>
              <a:gdLst/>
              <a:ahLst/>
              <a:cxnLst/>
              <a:rect l="l" t="t" r="r" b="b"/>
              <a:pathLst>
                <a:path w="4864" h="4064" extrusionOk="0">
                  <a:moveTo>
                    <a:pt x="2440" y="0"/>
                  </a:moveTo>
                  <a:cubicBezTo>
                    <a:pt x="1529" y="0"/>
                    <a:pt x="643" y="454"/>
                    <a:pt x="365" y="1386"/>
                  </a:cubicBezTo>
                  <a:cubicBezTo>
                    <a:pt x="1" y="2662"/>
                    <a:pt x="912" y="3969"/>
                    <a:pt x="2219" y="4061"/>
                  </a:cubicBezTo>
                  <a:cubicBezTo>
                    <a:pt x="2264" y="4062"/>
                    <a:pt x="2310" y="4063"/>
                    <a:pt x="2355" y="4063"/>
                  </a:cubicBezTo>
                  <a:cubicBezTo>
                    <a:pt x="3045" y="4063"/>
                    <a:pt x="3771" y="3843"/>
                    <a:pt x="4256" y="3301"/>
                  </a:cubicBezTo>
                  <a:cubicBezTo>
                    <a:pt x="4742" y="2754"/>
                    <a:pt x="4864" y="1963"/>
                    <a:pt x="4590" y="1325"/>
                  </a:cubicBezTo>
                  <a:cubicBezTo>
                    <a:pt x="4438" y="930"/>
                    <a:pt x="4226" y="595"/>
                    <a:pt x="3830" y="383"/>
                  </a:cubicBezTo>
                  <a:cubicBezTo>
                    <a:pt x="3418" y="129"/>
                    <a:pt x="2926" y="0"/>
                    <a:pt x="244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3">
              <a:extLst>
                <a:ext uri="{FF2B5EF4-FFF2-40B4-BE49-F238E27FC236}">
                  <a16:creationId xmlns:a16="http://schemas.microsoft.com/office/drawing/2014/main" id="{9AF9C7F9-B994-A92C-99AA-48789923DCB6}"/>
                </a:ext>
              </a:extLst>
            </p:cNvPr>
            <p:cNvSpPr/>
            <p:nvPr/>
          </p:nvSpPr>
          <p:spPr>
            <a:xfrm>
              <a:off x="5406150" y="2117750"/>
              <a:ext cx="52450" cy="44450"/>
            </a:xfrm>
            <a:custGeom>
              <a:avLst/>
              <a:gdLst/>
              <a:ahLst/>
              <a:cxnLst/>
              <a:rect l="l" t="t" r="r" b="b"/>
              <a:pathLst>
                <a:path w="2098" h="1778" extrusionOk="0">
                  <a:moveTo>
                    <a:pt x="1055" y="0"/>
                  </a:moveTo>
                  <a:cubicBezTo>
                    <a:pt x="666" y="0"/>
                    <a:pt x="289" y="192"/>
                    <a:pt x="152" y="623"/>
                  </a:cubicBezTo>
                  <a:cubicBezTo>
                    <a:pt x="0" y="1170"/>
                    <a:pt x="395" y="1747"/>
                    <a:pt x="973" y="1778"/>
                  </a:cubicBezTo>
                  <a:cubicBezTo>
                    <a:pt x="1277" y="1778"/>
                    <a:pt x="1642" y="1717"/>
                    <a:pt x="1824" y="1443"/>
                  </a:cubicBezTo>
                  <a:cubicBezTo>
                    <a:pt x="2067" y="1230"/>
                    <a:pt x="2097" y="866"/>
                    <a:pt x="2037" y="562"/>
                  </a:cubicBezTo>
                  <a:cubicBezTo>
                    <a:pt x="1946" y="410"/>
                    <a:pt x="1824" y="258"/>
                    <a:pt x="1672" y="167"/>
                  </a:cubicBezTo>
                  <a:cubicBezTo>
                    <a:pt x="1488" y="59"/>
                    <a:pt x="1270"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3">
              <a:extLst>
                <a:ext uri="{FF2B5EF4-FFF2-40B4-BE49-F238E27FC236}">
                  <a16:creationId xmlns:a16="http://schemas.microsoft.com/office/drawing/2014/main" id="{2AED1FEF-8F61-19D4-7DB4-8952B5CC5082}"/>
                </a:ext>
              </a:extLst>
            </p:cNvPr>
            <p:cNvSpPr/>
            <p:nvPr/>
          </p:nvSpPr>
          <p:spPr>
            <a:xfrm>
              <a:off x="5628800" y="2151125"/>
              <a:ext cx="120850" cy="101575"/>
            </a:xfrm>
            <a:custGeom>
              <a:avLst/>
              <a:gdLst/>
              <a:ahLst/>
              <a:cxnLst/>
              <a:rect l="l" t="t" r="r" b="b"/>
              <a:pathLst>
                <a:path w="4834" h="4063" extrusionOk="0">
                  <a:moveTo>
                    <a:pt x="2447" y="1"/>
                  </a:moveTo>
                  <a:cubicBezTo>
                    <a:pt x="1533" y="1"/>
                    <a:pt x="643" y="461"/>
                    <a:pt x="365" y="1415"/>
                  </a:cubicBezTo>
                  <a:cubicBezTo>
                    <a:pt x="0" y="2661"/>
                    <a:pt x="912" y="3999"/>
                    <a:pt x="2249" y="4060"/>
                  </a:cubicBezTo>
                  <a:cubicBezTo>
                    <a:pt x="2292" y="4061"/>
                    <a:pt x="2336" y="4062"/>
                    <a:pt x="2380" y="4062"/>
                  </a:cubicBezTo>
                  <a:cubicBezTo>
                    <a:pt x="3048" y="4062"/>
                    <a:pt x="3799" y="3842"/>
                    <a:pt x="4256" y="3300"/>
                  </a:cubicBezTo>
                  <a:cubicBezTo>
                    <a:pt x="4711" y="2813"/>
                    <a:pt x="4833" y="2023"/>
                    <a:pt x="4590" y="1324"/>
                  </a:cubicBezTo>
                  <a:cubicBezTo>
                    <a:pt x="4438" y="959"/>
                    <a:pt x="4225" y="595"/>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3">
              <a:extLst>
                <a:ext uri="{FF2B5EF4-FFF2-40B4-BE49-F238E27FC236}">
                  <a16:creationId xmlns:a16="http://schemas.microsoft.com/office/drawing/2014/main" id="{1727EBA9-55AC-EE2F-7EF5-484A13840E39}"/>
                </a:ext>
              </a:extLst>
            </p:cNvPr>
            <p:cNvSpPr/>
            <p:nvPr/>
          </p:nvSpPr>
          <p:spPr>
            <a:xfrm>
              <a:off x="5663750" y="2180250"/>
              <a:ext cx="53225" cy="45025"/>
            </a:xfrm>
            <a:custGeom>
              <a:avLst/>
              <a:gdLst/>
              <a:ahLst/>
              <a:cxnLst/>
              <a:rect l="l" t="t" r="r" b="b"/>
              <a:pathLst>
                <a:path w="2129" h="1801" extrusionOk="0">
                  <a:moveTo>
                    <a:pt x="1068" y="0"/>
                  </a:moveTo>
                  <a:cubicBezTo>
                    <a:pt x="666" y="0"/>
                    <a:pt x="272" y="197"/>
                    <a:pt x="152" y="615"/>
                  </a:cubicBezTo>
                  <a:cubicBezTo>
                    <a:pt x="0" y="1192"/>
                    <a:pt x="395" y="1770"/>
                    <a:pt x="943" y="1800"/>
                  </a:cubicBezTo>
                  <a:cubicBezTo>
                    <a:pt x="1247" y="1800"/>
                    <a:pt x="1642" y="1709"/>
                    <a:pt x="1824" y="1466"/>
                  </a:cubicBezTo>
                  <a:cubicBezTo>
                    <a:pt x="2098" y="1223"/>
                    <a:pt x="2128" y="858"/>
                    <a:pt x="2006" y="585"/>
                  </a:cubicBezTo>
                  <a:cubicBezTo>
                    <a:pt x="1946" y="433"/>
                    <a:pt x="1824" y="281"/>
                    <a:pt x="1672" y="159"/>
                  </a:cubicBezTo>
                  <a:cubicBezTo>
                    <a:pt x="1494" y="54"/>
                    <a:pt x="1280" y="0"/>
                    <a:pt x="1068"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3">
              <a:extLst>
                <a:ext uri="{FF2B5EF4-FFF2-40B4-BE49-F238E27FC236}">
                  <a16:creationId xmlns:a16="http://schemas.microsoft.com/office/drawing/2014/main" id="{B57B1207-2C94-C4C8-2339-46193442DB70}"/>
                </a:ext>
              </a:extLst>
            </p:cNvPr>
            <p:cNvSpPr/>
            <p:nvPr/>
          </p:nvSpPr>
          <p:spPr>
            <a:xfrm>
              <a:off x="5786850" y="2407725"/>
              <a:ext cx="120850" cy="101800"/>
            </a:xfrm>
            <a:custGeom>
              <a:avLst/>
              <a:gdLst/>
              <a:ahLst/>
              <a:cxnLst/>
              <a:rect l="l" t="t" r="r" b="b"/>
              <a:pathLst>
                <a:path w="4834" h="4072" extrusionOk="0">
                  <a:moveTo>
                    <a:pt x="2496" y="1"/>
                  </a:moveTo>
                  <a:cubicBezTo>
                    <a:pt x="1576" y="1"/>
                    <a:pt x="676" y="454"/>
                    <a:pt x="396" y="1395"/>
                  </a:cubicBezTo>
                  <a:cubicBezTo>
                    <a:pt x="0" y="2641"/>
                    <a:pt x="912" y="3978"/>
                    <a:pt x="2250" y="4069"/>
                  </a:cubicBezTo>
                  <a:cubicBezTo>
                    <a:pt x="2290" y="4071"/>
                    <a:pt x="2331" y="4072"/>
                    <a:pt x="2371" y="4072"/>
                  </a:cubicBezTo>
                  <a:cubicBezTo>
                    <a:pt x="3066" y="4072"/>
                    <a:pt x="3796" y="3826"/>
                    <a:pt x="4256" y="3309"/>
                  </a:cubicBezTo>
                  <a:cubicBezTo>
                    <a:pt x="4742" y="2762"/>
                    <a:pt x="4833" y="1972"/>
                    <a:pt x="4621" y="1334"/>
                  </a:cubicBezTo>
                  <a:cubicBezTo>
                    <a:pt x="4469" y="939"/>
                    <a:pt x="4225" y="604"/>
                    <a:pt x="3861" y="361"/>
                  </a:cubicBezTo>
                  <a:cubicBezTo>
                    <a:pt x="3456" y="122"/>
                    <a:pt x="2973" y="1"/>
                    <a:pt x="249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3">
              <a:extLst>
                <a:ext uri="{FF2B5EF4-FFF2-40B4-BE49-F238E27FC236}">
                  <a16:creationId xmlns:a16="http://schemas.microsoft.com/office/drawing/2014/main" id="{1550DCF9-4FB0-192A-756A-7944D70BC203}"/>
                </a:ext>
              </a:extLst>
            </p:cNvPr>
            <p:cNvSpPr/>
            <p:nvPr/>
          </p:nvSpPr>
          <p:spPr>
            <a:xfrm>
              <a:off x="5822575" y="2435575"/>
              <a:ext cx="53200" cy="45025"/>
            </a:xfrm>
            <a:custGeom>
              <a:avLst/>
              <a:gdLst/>
              <a:ahLst/>
              <a:cxnLst/>
              <a:rect l="l" t="t" r="r" b="b"/>
              <a:pathLst>
                <a:path w="2128" h="1801" extrusionOk="0">
                  <a:moveTo>
                    <a:pt x="1055" y="0"/>
                  </a:moveTo>
                  <a:cubicBezTo>
                    <a:pt x="652" y="0"/>
                    <a:pt x="272" y="196"/>
                    <a:pt x="152" y="615"/>
                  </a:cubicBezTo>
                  <a:cubicBezTo>
                    <a:pt x="0" y="1192"/>
                    <a:pt x="365" y="1770"/>
                    <a:pt x="942" y="1800"/>
                  </a:cubicBezTo>
                  <a:cubicBezTo>
                    <a:pt x="1246" y="1800"/>
                    <a:pt x="1641" y="1740"/>
                    <a:pt x="1824" y="1466"/>
                  </a:cubicBezTo>
                  <a:cubicBezTo>
                    <a:pt x="2097" y="1223"/>
                    <a:pt x="2128" y="888"/>
                    <a:pt x="2006" y="584"/>
                  </a:cubicBezTo>
                  <a:cubicBezTo>
                    <a:pt x="1945" y="432"/>
                    <a:pt x="1824" y="281"/>
                    <a:pt x="1672" y="159"/>
                  </a:cubicBezTo>
                  <a:cubicBezTo>
                    <a:pt x="1483" y="54"/>
                    <a:pt x="1266"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3">
              <a:extLst>
                <a:ext uri="{FF2B5EF4-FFF2-40B4-BE49-F238E27FC236}">
                  <a16:creationId xmlns:a16="http://schemas.microsoft.com/office/drawing/2014/main" id="{7C90A27B-548B-F8BA-53AB-5389E0AA6668}"/>
                </a:ext>
              </a:extLst>
            </p:cNvPr>
            <p:cNvSpPr/>
            <p:nvPr/>
          </p:nvSpPr>
          <p:spPr>
            <a:xfrm>
              <a:off x="6293700" y="2334275"/>
              <a:ext cx="120850" cy="101550"/>
            </a:xfrm>
            <a:custGeom>
              <a:avLst/>
              <a:gdLst/>
              <a:ahLst/>
              <a:cxnLst/>
              <a:rect l="l" t="t" r="r" b="b"/>
              <a:pathLst>
                <a:path w="4834" h="4062" extrusionOk="0">
                  <a:moveTo>
                    <a:pt x="2447" y="0"/>
                  </a:moveTo>
                  <a:cubicBezTo>
                    <a:pt x="1533" y="0"/>
                    <a:pt x="643" y="460"/>
                    <a:pt x="365" y="1415"/>
                  </a:cubicBezTo>
                  <a:cubicBezTo>
                    <a:pt x="0" y="2661"/>
                    <a:pt x="912" y="3998"/>
                    <a:pt x="2250" y="4059"/>
                  </a:cubicBezTo>
                  <a:cubicBezTo>
                    <a:pt x="2293" y="4061"/>
                    <a:pt x="2336" y="4062"/>
                    <a:pt x="2380" y="4062"/>
                  </a:cubicBezTo>
                  <a:cubicBezTo>
                    <a:pt x="3049" y="4062"/>
                    <a:pt x="3799" y="3841"/>
                    <a:pt x="4256" y="3299"/>
                  </a:cubicBezTo>
                  <a:cubicBezTo>
                    <a:pt x="4712" y="2782"/>
                    <a:pt x="4833" y="1992"/>
                    <a:pt x="4590" y="1323"/>
                  </a:cubicBezTo>
                  <a:cubicBezTo>
                    <a:pt x="4438" y="959"/>
                    <a:pt x="4225" y="624"/>
                    <a:pt x="3830" y="381"/>
                  </a:cubicBezTo>
                  <a:cubicBezTo>
                    <a:pt x="3420" y="129"/>
                    <a:pt x="2930" y="0"/>
                    <a:pt x="244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3">
              <a:extLst>
                <a:ext uri="{FF2B5EF4-FFF2-40B4-BE49-F238E27FC236}">
                  <a16:creationId xmlns:a16="http://schemas.microsoft.com/office/drawing/2014/main" id="{3F606EC1-9B62-3CCE-932F-5FB4D0244016}"/>
                </a:ext>
              </a:extLst>
            </p:cNvPr>
            <p:cNvSpPr/>
            <p:nvPr/>
          </p:nvSpPr>
          <p:spPr>
            <a:xfrm>
              <a:off x="6328650" y="2362625"/>
              <a:ext cx="53225" cy="45025"/>
            </a:xfrm>
            <a:custGeom>
              <a:avLst/>
              <a:gdLst/>
              <a:ahLst/>
              <a:cxnLst/>
              <a:rect l="l" t="t" r="r" b="b"/>
              <a:pathLst>
                <a:path w="2129"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128" y="888"/>
                    <a:pt x="2007" y="585"/>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3">
              <a:extLst>
                <a:ext uri="{FF2B5EF4-FFF2-40B4-BE49-F238E27FC236}">
                  <a16:creationId xmlns:a16="http://schemas.microsoft.com/office/drawing/2014/main" id="{6801544D-E8D5-9DB4-B216-624705B34FF9}"/>
                </a:ext>
              </a:extLst>
            </p:cNvPr>
            <p:cNvSpPr/>
            <p:nvPr/>
          </p:nvSpPr>
          <p:spPr>
            <a:xfrm>
              <a:off x="6511775" y="2018150"/>
              <a:ext cx="120850" cy="101575"/>
            </a:xfrm>
            <a:custGeom>
              <a:avLst/>
              <a:gdLst/>
              <a:ahLst/>
              <a:cxnLst/>
              <a:rect l="l" t="t" r="r" b="b"/>
              <a:pathLst>
                <a:path w="4834" h="4063" extrusionOk="0">
                  <a:moveTo>
                    <a:pt x="2478" y="1"/>
                  </a:moveTo>
                  <a:cubicBezTo>
                    <a:pt x="1564" y="1"/>
                    <a:pt x="674" y="461"/>
                    <a:pt x="396" y="1415"/>
                  </a:cubicBezTo>
                  <a:cubicBezTo>
                    <a:pt x="1" y="2661"/>
                    <a:pt x="913" y="3999"/>
                    <a:pt x="2250" y="4059"/>
                  </a:cubicBezTo>
                  <a:cubicBezTo>
                    <a:pt x="2295" y="4061"/>
                    <a:pt x="2340" y="4062"/>
                    <a:pt x="2386" y="4062"/>
                  </a:cubicBezTo>
                  <a:cubicBezTo>
                    <a:pt x="3076" y="4062"/>
                    <a:pt x="3800" y="3841"/>
                    <a:pt x="4256" y="3300"/>
                  </a:cubicBezTo>
                  <a:cubicBezTo>
                    <a:pt x="4712" y="2783"/>
                    <a:pt x="4834" y="1962"/>
                    <a:pt x="4621" y="1324"/>
                  </a:cubicBezTo>
                  <a:cubicBezTo>
                    <a:pt x="4469" y="959"/>
                    <a:pt x="4226" y="594"/>
                    <a:pt x="3861" y="382"/>
                  </a:cubicBezTo>
                  <a:cubicBezTo>
                    <a:pt x="3451" y="129"/>
                    <a:pt x="2961" y="1"/>
                    <a:pt x="2478"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3">
              <a:extLst>
                <a:ext uri="{FF2B5EF4-FFF2-40B4-BE49-F238E27FC236}">
                  <a16:creationId xmlns:a16="http://schemas.microsoft.com/office/drawing/2014/main" id="{7831BADE-EFBF-A3D8-8ED9-101B7922E57B}"/>
                </a:ext>
              </a:extLst>
            </p:cNvPr>
            <p:cNvSpPr/>
            <p:nvPr/>
          </p:nvSpPr>
          <p:spPr>
            <a:xfrm>
              <a:off x="6547500" y="2046500"/>
              <a:ext cx="53225" cy="45025"/>
            </a:xfrm>
            <a:custGeom>
              <a:avLst/>
              <a:gdLst/>
              <a:ahLst/>
              <a:cxnLst/>
              <a:rect l="l" t="t" r="r" b="b"/>
              <a:pathLst>
                <a:path w="2129" h="1801" extrusionOk="0">
                  <a:moveTo>
                    <a:pt x="1055" y="1"/>
                  </a:moveTo>
                  <a:cubicBezTo>
                    <a:pt x="653" y="1"/>
                    <a:pt x="272" y="197"/>
                    <a:pt x="153" y="615"/>
                  </a:cubicBezTo>
                  <a:cubicBezTo>
                    <a:pt x="1" y="1193"/>
                    <a:pt x="365" y="1740"/>
                    <a:pt x="943" y="1801"/>
                  </a:cubicBezTo>
                  <a:cubicBezTo>
                    <a:pt x="1247" y="1801"/>
                    <a:pt x="1612" y="1710"/>
                    <a:pt x="1824" y="1436"/>
                  </a:cubicBezTo>
                  <a:cubicBezTo>
                    <a:pt x="2067" y="1223"/>
                    <a:pt x="2128" y="889"/>
                    <a:pt x="2007" y="585"/>
                  </a:cubicBezTo>
                  <a:cubicBezTo>
                    <a:pt x="1915"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3">
              <a:extLst>
                <a:ext uri="{FF2B5EF4-FFF2-40B4-BE49-F238E27FC236}">
                  <a16:creationId xmlns:a16="http://schemas.microsoft.com/office/drawing/2014/main" id="{10492F34-EC6F-B76B-C609-13BB4E1F0D3C}"/>
                </a:ext>
              </a:extLst>
            </p:cNvPr>
            <p:cNvSpPr/>
            <p:nvPr/>
          </p:nvSpPr>
          <p:spPr>
            <a:xfrm>
              <a:off x="4169800" y="2162525"/>
              <a:ext cx="120850" cy="101575"/>
            </a:xfrm>
            <a:custGeom>
              <a:avLst/>
              <a:gdLst/>
              <a:ahLst/>
              <a:cxnLst/>
              <a:rect l="l" t="t" r="r" b="b"/>
              <a:pathLst>
                <a:path w="4834" h="4063" extrusionOk="0">
                  <a:moveTo>
                    <a:pt x="2447" y="1"/>
                  </a:moveTo>
                  <a:cubicBezTo>
                    <a:pt x="1533" y="1"/>
                    <a:pt x="643" y="461"/>
                    <a:pt x="365" y="1415"/>
                  </a:cubicBezTo>
                  <a:cubicBezTo>
                    <a:pt x="0" y="2661"/>
                    <a:pt x="912" y="3999"/>
                    <a:pt x="2219" y="4060"/>
                  </a:cubicBezTo>
                  <a:cubicBezTo>
                    <a:pt x="2264" y="4061"/>
                    <a:pt x="2309" y="4062"/>
                    <a:pt x="2355" y="4062"/>
                  </a:cubicBezTo>
                  <a:cubicBezTo>
                    <a:pt x="3045" y="4062"/>
                    <a:pt x="3771" y="3842"/>
                    <a:pt x="4256" y="3300"/>
                  </a:cubicBezTo>
                  <a:cubicBezTo>
                    <a:pt x="4712" y="2783"/>
                    <a:pt x="4833" y="1962"/>
                    <a:pt x="4590" y="1324"/>
                  </a:cubicBezTo>
                  <a:cubicBezTo>
                    <a:pt x="4438" y="959"/>
                    <a:pt x="4225" y="594"/>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3">
              <a:extLst>
                <a:ext uri="{FF2B5EF4-FFF2-40B4-BE49-F238E27FC236}">
                  <a16:creationId xmlns:a16="http://schemas.microsoft.com/office/drawing/2014/main" id="{95841E19-6F61-FBE0-FB24-18E2C335C06F}"/>
                </a:ext>
              </a:extLst>
            </p:cNvPr>
            <p:cNvSpPr/>
            <p:nvPr/>
          </p:nvSpPr>
          <p:spPr>
            <a:xfrm>
              <a:off x="4204750" y="2191650"/>
              <a:ext cx="52450" cy="45025"/>
            </a:xfrm>
            <a:custGeom>
              <a:avLst/>
              <a:gdLst/>
              <a:ahLst/>
              <a:cxnLst/>
              <a:rect l="l" t="t" r="r" b="b"/>
              <a:pathLst>
                <a:path w="2098"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098" y="858"/>
                    <a:pt x="2007" y="584"/>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82581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F59001-5D5C-FDDE-33AE-5BB19932E22C}"/>
            </a:ext>
          </a:extLst>
        </p:cNvPr>
        <p:cNvGrpSpPr/>
        <p:nvPr/>
      </p:nvGrpSpPr>
      <p:grpSpPr>
        <a:xfrm>
          <a:off x="0" y="0"/>
          <a:ext cx="0" cy="0"/>
          <a:chOff x="0" y="0"/>
          <a:chExt cx="0" cy="0"/>
        </a:xfrm>
      </p:grpSpPr>
      <p:sp>
        <p:nvSpPr>
          <p:cNvPr id="5" name="Google Shape;1278;p46">
            <a:extLst>
              <a:ext uri="{FF2B5EF4-FFF2-40B4-BE49-F238E27FC236}">
                <a16:creationId xmlns:a16="http://schemas.microsoft.com/office/drawing/2014/main" id="{3E4CAAF5-8CA0-D734-E05A-32F05DB6365A}"/>
              </a:ext>
            </a:extLst>
          </p:cNvPr>
          <p:cNvSpPr txBox="1">
            <a:spLocks/>
          </p:cNvSpPr>
          <p:nvPr/>
        </p:nvSpPr>
        <p:spPr>
          <a:xfrm>
            <a:off x="720000" y="551161"/>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Condensed ExtraBold"/>
              <a:buNone/>
              <a:defRPr sz="2500" b="0" i="0" u="none" strike="noStrike" cap="none">
                <a:solidFill>
                  <a:schemeClr val="dk1"/>
                </a:solidFill>
                <a:latin typeface="Fira Sans Condensed ExtraBold"/>
                <a:ea typeface="Fira Sans Condensed ExtraBold"/>
                <a:cs typeface="Fira Sans Condensed ExtraBold"/>
                <a:sym typeface="Fira Sans Condensed ExtraBol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a:t>Feature Engineering</a:t>
            </a:r>
          </a:p>
        </p:txBody>
      </p:sp>
      <p:graphicFrame>
        <p:nvGraphicFramePr>
          <p:cNvPr id="2" name="Table 1">
            <a:extLst>
              <a:ext uri="{FF2B5EF4-FFF2-40B4-BE49-F238E27FC236}">
                <a16:creationId xmlns:a16="http://schemas.microsoft.com/office/drawing/2014/main" id="{98DF26F1-EF43-399A-476C-24F1C9B1D024}"/>
              </a:ext>
            </a:extLst>
          </p:cNvPr>
          <p:cNvGraphicFramePr>
            <a:graphicFrameLocks noGrp="1"/>
          </p:cNvGraphicFramePr>
          <p:nvPr>
            <p:extLst>
              <p:ext uri="{D42A27DB-BD31-4B8C-83A1-F6EECF244321}">
                <p14:modId xmlns:p14="http://schemas.microsoft.com/office/powerpoint/2010/main" val="1839085881"/>
              </p:ext>
            </p:extLst>
          </p:nvPr>
        </p:nvGraphicFramePr>
        <p:xfrm>
          <a:off x="856126" y="1123861"/>
          <a:ext cx="7496153" cy="3399241"/>
        </p:xfrm>
        <a:graphic>
          <a:graphicData uri="http://schemas.openxmlformats.org/drawingml/2006/table">
            <a:tbl>
              <a:tblPr/>
              <a:tblGrid>
                <a:gridCol w="1360003">
                  <a:extLst>
                    <a:ext uri="{9D8B030D-6E8A-4147-A177-3AD203B41FA5}">
                      <a16:colId xmlns:a16="http://schemas.microsoft.com/office/drawing/2014/main" val="3059551800"/>
                    </a:ext>
                  </a:extLst>
                </a:gridCol>
                <a:gridCol w="6136150">
                  <a:extLst>
                    <a:ext uri="{9D8B030D-6E8A-4147-A177-3AD203B41FA5}">
                      <a16:colId xmlns:a16="http://schemas.microsoft.com/office/drawing/2014/main" val="2574746611"/>
                    </a:ext>
                  </a:extLst>
                </a:gridCol>
              </a:tblGrid>
              <a:tr h="320877">
                <a:tc>
                  <a:txBody>
                    <a:bodyPr/>
                    <a:lstStyle/>
                    <a:p>
                      <a:pPr algn="ctr"/>
                      <a:r>
                        <a:rPr lang="en-IN" sz="1400" b="1" u="none">
                          <a:latin typeface="Aptos" panose="020B0004020202020204" pitchFamily="34" charset="0"/>
                        </a:rPr>
                        <a:t>Feature</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chemeClr val="tx2">
                          <a:lumMod val="50000"/>
                        </a:schemeClr>
                      </a:solidFill>
                      <a:prstDash val="solid"/>
                      <a:round/>
                      <a:headEnd type="none" w="med" len="med"/>
                      <a:tailEnd type="none" w="med" len="med"/>
                    </a:lnT>
                    <a:lnB w="12700" cap="flat" cmpd="sng" algn="ctr">
                      <a:solidFill>
                        <a:schemeClr val="tx2">
                          <a:lumMod val="50000"/>
                        </a:schemeClr>
                      </a:solidFill>
                      <a:prstDash val="solid"/>
                      <a:round/>
                      <a:headEnd type="none" w="med" len="med"/>
                      <a:tailEnd type="none" w="med" len="med"/>
                    </a:lnB>
                    <a:noFill/>
                  </a:tcPr>
                </a:tc>
                <a:tc>
                  <a:txBody>
                    <a:bodyPr/>
                    <a:lstStyle/>
                    <a:p>
                      <a:pPr algn="ctr"/>
                      <a:r>
                        <a:rPr lang="en-IN" sz="1400" b="1" u="none">
                          <a:latin typeface="Aptos" panose="020B0004020202020204" pitchFamily="34" charset="0"/>
                        </a:rPr>
                        <a:t>Description</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chemeClr val="tx2">
                          <a:lumMod val="50000"/>
                        </a:schemeClr>
                      </a:solidFill>
                      <a:prstDash val="solid"/>
                      <a:round/>
                      <a:headEnd type="none" w="med" len="med"/>
                      <a:tailEnd type="none" w="med" len="med"/>
                    </a:lnT>
                    <a:lnB w="12700" cap="flat" cmpd="sng" algn="ctr">
                      <a:solidFill>
                        <a:schemeClr val="tx2">
                          <a:lumMod val="50000"/>
                        </a:schemeClr>
                      </a:solidFill>
                      <a:prstDash val="solid"/>
                      <a:round/>
                      <a:headEnd type="none" w="med" len="med"/>
                      <a:tailEnd type="none" w="med" len="med"/>
                    </a:lnB>
                    <a:noFill/>
                  </a:tcPr>
                </a:tc>
                <a:extLst>
                  <a:ext uri="{0D108BD9-81ED-4DB2-BD59-A6C34878D82A}">
                    <a16:rowId xmlns:a16="http://schemas.microsoft.com/office/drawing/2014/main" val="2922811893"/>
                  </a:ext>
                </a:extLst>
              </a:tr>
              <a:tr h="396892">
                <a:tc>
                  <a:txBody>
                    <a:bodyPr/>
                    <a:lstStyle/>
                    <a:p>
                      <a:pPr algn="r"/>
                      <a:r>
                        <a:rPr lang="en-IN" sz="1200" b="1">
                          <a:latin typeface="Aptos" panose="020B0004020202020204" pitchFamily="34" charset="0"/>
                        </a:rPr>
                        <a:t>Date</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chemeClr val="tx2">
                          <a:lumMod val="50000"/>
                        </a:schemeClr>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r>
                        <a:rPr lang="en-US" sz="1200">
                          <a:latin typeface="Aptos" panose="020B0004020202020204" pitchFamily="34" charset="0"/>
                        </a:rPr>
                        <a:t>Date component extracted from the timestamp indicating the date of the observation.</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chemeClr val="tx2">
                          <a:lumMod val="50000"/>
                        </a:schemeClr>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531063671"/>
                  </a:ext>
                </a:extLst>
              </a:tr>
              <a:tr h="396892">
                <a:tc>
                  <a:txBody>
                    <a:bodyPr/>
                    <a:lstStyle/>
                    <a:p>
                      <a:pPr algn="r"/>
                      <a:r>
                        <a:rPr lang="en-IN" sz="1200" b="1">
                          <a:latin typeface="Aptos" panose="020B0004020202020204" pitchFamily="34" charset="0"/>
                        </a:rPr>
                        <a:t>Hour</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a:latin typeface="Aptos" panose="020B0004020202020204" pitchFamily="34" charset="0"/>
                        </a:rPr>
                        <a:t>Hour component extracted from the timestamp indicating the hour of the observation.</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9302331"/>
                  </a:ext>
                </a:extLst>
              </a:tr>
              <a:tr h="396892">
                <a:tc>
                  <a:txBody>
                    <a:bodyPr/>
                    <a:lstStyle/>
                    <a:p>
                      <a:pPr algn="r"/>
                      <a:r>
                        <a:rPr lang="en-IN" sz="1200" b="1">
                          <a:latin typeface="Aptos" panose="020B0004020202020204" pitchFamily="34" charset="0"/>
                        </a:rPr>
                        <a:t>Minute</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a:latin typeface="Aptos" panose="020B0004020202020204" pitchFamily="34" charset="0"/>
                        </a:rPr>
                        <a:t>Minute component extracted from the timestamp indicating the minute of the observation.</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14150183"/>
                  </a:ext>
                </a:extLst>
              </a:tr>
              <a:tr h="396892">
                <a:tc>
                  <a:txBody>
                    <a:bodyPr/>
                    <a:lstStyle/>
                    <a:p>
                      <a:pPr algn="r"/>
                      <a:r>
                        <a:rPr lang="en-IN" sz="1200" b="1">
                          <a:latin typeface="Aptos" panose="020B0004020202020204" pitchFamily="34" charset="0"/>
                        </a:rPr>
                        <a:t>DayOfWeek</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E5931C"/>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a:latin typeface="Aptos" panose="020B0004020202020204" pitchFamily="34" charset="0"/>
                        </a:rPr>
                        <a:t>Day of the week extracted from the timestamp indicating the day of the week (0-6: Mon-Sun)</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E5931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98020209"/>
                  </a:ext>
                </a:extLst>
              </a:tr>
              <a:tr h="365318">
                <a:tc>
                  <a:txBody>
                    <a:bodyPr/>
                    <a:lstStyle/>
                    <a:p>
                      <a:pPr algn="r"/>
                      <a:r>
                        <a:rPr lang="en-IN" sz="1200" b="1">
                          <a:latin typeface="Aptos" panose="020B0004020202020204" pitchFamily="34" charset="0"/>
                        </a:rPr>
                        <a:t>PriceChange</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rgbClr val="E5931C"/>
                      </a:solidFill>
                      <a:prstDash val="solid"/>
                      <a:round/>
                      <a:headEnd type="none" w="med" len="med"/>
                      <a:tailEnd type="none" w="med" len="med"/>
                    </a:lnT>
                    <a:lnB w="12700" cap="flat" cmpd="sng" algn="ctr">
                      <a:solidFill>
                        <a:srgbClr val="E5931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r>
                        <a:rPr lang="en-US" sz="1200">
                          <a:latin typeface="Aptos" panose="020B0004020202020204" pitchFamily="34" charset="0"/>
                        </a:rPr>
                        <a:t>Percentage change in the Close price compared to the previous timestamp.</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rgbClr val="E5931C"/>
                      </a:solidFill>
                      <a:prstDash val="solid"/>
                      <a:round/>
                      <a:headEnd type="none" w="med" len="med"/>
                      <a:tailEnd type="none" w="med" len="med"/>
                    </a:lnT>
                    <a:lnB w="12700" cap="flat" cmpd="sng" algn="ctr">
                      <a:solidFill>
                        <a:srgbClr val="E5931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901223112"/>
                  </a:ext>
                </a:extLst>
              </a:tr>
              <a:tr h="331694">
                <a:tc>
                  <a:txBody>
                    <a:bodyPr/>
                    <a:lstStyle/>
                    <a:p>
                      <a:pPr algn="r"/>
                      <a:r>
                        <a:rPr lang="en-IN" sz="1200" b="1">
                          <a:latin typeface="Aptos" panose="020B0004020202020204" pitchFamily="34" charset="0"/>
                        </a:rPr>
                        <a:t>SMA_30min</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rgbClr val="E5931C"/>
                      </a:solidFill>
                      <a:prstDash val="solid"/>
                      <a:round/>
                      <a:headEnd type="none" w="med" len="med"/>
                      <a:tailEnd type="none" w="med" len="med"/>
                    </a:lnT>
                    <a:lnB w="12700" cap="flat" cmpd="sng" algn="ctr">
                      <a:solidFill>
                        <a:srgbClr val="E5931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r>
                        <a:rPr lang="en-US" sz="1200">
                          <a:latin typeface="Aptos" panose="020B0004020202020204" pitchFamily="34" charset="0"/>
                        </a:rPr>
                        <a:t>Simple Moving Average of the Close price over a 30-minute window.</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rgbClr val="E5931C"/>
                      </a:solidFill>
                      <a:prstDash val="solid"/>
                      <a:round/>
                      <a:headEnd type="none" w="med" len="med"/>
                      <a:tailEnd type="none" w="med" len="med"/>
                    </a:lnT>
                    <a:lnB w="12700" cap="flat" cmpd="sng" algn="ctr">
                      <a:solidFill>
                        <a:srgbClr val="E5931C"/>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2880673028"/>
                  </a:ext>
                </a:extLst>
              </a:tr>
              <a:tr h="396892">
                <a:tc>
                  <a:txBody>
                    <a:bodyPr/>
                    <a:lstStyle/>
                    <a:p>
                      <a:pPr algn="r"/>
                      <a:r>
                        <a:rPr lang="en-IN" sz="1200" b="1">
                          <a:latin typeface="Aptos" panose="020B0004020202020204" pitchFamily="34" charset="0"/>
                        </a:rPr>
                        <a:t>EMA_30min</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rgbClr val="E5931C"/>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a:latin typeface="Aptos" panose="020B0004020202020204" pitchFamily="34" charset="0"/>
                        </a:rPr>
                        <a:t>Exponential Moving Average of the Close price over a 30-minute window.</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solidFill>
                        <a:srgbClr val="E5931C"/>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98515018"/>
                  </a:ext>
                </a:extLst>
              </a:tr>
              <a:tr h="396892">
                <a:tc>
                  <a:txBody>
                    <a:bodyPr/>
                    <a:lstStyle/>
                    <a:p>
                      <a:pPr algn="r"/>
                      <a:r>
                        <a:rPr lang="en-IN" sz="1200" b="1">
                          <a:latin typeface="Aptos" panose="020B0004020202020204" pitchFamily="34" charset="0"/>
                        </a:rPr>
                        <a:t>Close_Lagged_1</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50000"/>
                        </a:schemeClr>
                      </a:solidFill>
                      <a:prstDash val="solid"/>
                      <a:round/>
                      <a:headEnd type="none" w="med" len="med"/>
                      <a:tailEnd type="none" w="med" len="med"/>
                    </a:lnB>
                    <a:noFill/>
                  </a:tcPr>
                </a:tc>
                <a:tc>
                  <a:txBody>
                    <a:bodyPr/>
                    <a:lstStyle/>
                    <a:p>
                      <a:r>
                        <a:rPr lang="en-US" sz="1200">
                          <a:latin typeface="Aptos" panose="020B0004020202020204" pitchFamily="34" charset="0"/>
                        </a:rPr>
                        <a:t>Lagged version of the Close price, representing the Close price at the previous timestamp.</a:t>
                      </a:r>
                    </a:p>
                  </a:txBody>
                  <a:tcPr marL="40192" marR="40192" marT="20096" marB="20096" anchor="ctr">
                    <a:lnL w="12700" cap="flat" cmpd="sng" algn="ctr">
                      <a:solidFill>
                        <a:schemeClr val="tx2">
                          <a:lumMod val="50000"/>
                        </a:schemeClr>
                      </a:solidFill>
                      <a:prstDash val="solid"/>
                      <a:round/>
                      <a:headEnd type="none" w="med" len="med"/>
                      <a:tailEnd type="none" w="med" len="med"/>
                    </a:lnL>
                    <a:lnR w="12700" cap="flat" cmpd="sng" algn="ctr">
                      <a:solidFill>
                        <a:schemeClr val="tx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lumMod val="50000"/>
                        </a:schemeClr>
                      </a:solidFill>
                      <a:prstDash val="solid"/>
                      <a:round/>
                      <a:headEnd type="none" w="med" len="med"/>
                      <a:tailEnd type="none" w="med" len="med"/>
                    </a:lnB>
                    <a:noFill/>
                  </a:tcPr>
                </a:tc>
                <a:extLst>
                  <a:ext uri="{0D108BD9-81ED-4DB2-BD59-A6C34878D82A}">
                    <a16:rowId xmlns:a16="http://schemas.microsoft.com/office/drawing/2014/main" val="2649939021"/>
                  </a:ext>
                </a:extLst>
              </a:tr>
            </a:tbl>
          </a:graphicData>
        </a:graphic>
      </p:graphicFrame>
    </p:spTree>
    <p:extLst>
      <p:ext uri="{BB962C8B-B14F-4D97-AF65-F5344CB8AC3E}">
        <p14:creationId xmlns:p14="http://schemas.microsoft.com/office/powerpoint/2010/main" val="41372739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5E35B9-603E-C199-838A-DB834C2E85A2}"/>
            </a:ext>
          </a:extLst>
        </p:cNvPr>
        <p:cNvGrpSpPr/>
        <p:nvPr/>
      </p:nvGrpSpPr>
      <p:grpSpPr>
        <a:xfrm>
          <a:off x="0" y="0"/>
          <a:ext cx="0" cy="0"/>
          <a:chOff x="0" y="0"/>
          <a:chExt cx="0" cy="0"/>
        </a:xfrm>
      </p:grpSpPr>
      <p:sp>
        <p:nvSpPr>
          <p:cNvPr id="5" name="Google Shape;1278;p46">
            <a:extLst>
              <a:ext uri="{FF2B5EF4-FFF2-40B4-BE49-F238E27FC236}">
                <a16:creationId xmlns:a16="http://schemas.microsoft.com/office/drawing/2014/main" id="{0489080B-747E-2153-35B2-3A130714280C}"/>
              </a:ext>
            </a:extLst>
          </p:cNvPr>
          <p:cNvSpPr txBox="1">
            <a:spLocks/>
          </p:cNvSpPr>
          <p:nvPr/>
        </p:nvSpPr>
        <p:spPr>
          <a:xfrm>
            <a:off x="720000" y="551161"/>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Condensed ExtraBold"/>
              <a:buNone/>
              <a:defRPr sz="2500" b="0" i="0" u="none" strike="noStrike" cap="none">
                <a:solidFill>
                  <a:schemeClr val="dk1"/>
                </a:solidFill>
                <a:latin typeface="Fira Sans Condensed ExtraBold"/>
                <a:ea typeface="Fira Sans Condensed ExtraBold"/>
                <a:cs typeface="Fira Sans Condensed ExtraBold"/>
                <a:sym typeface="Fira Sans Condensed ExtraBol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a:t>Data Model Overview</a:t>
            </a:r>
          </a:p>
        </p:txBody>
      </p:sp>
      <p:sp>
        <p:nvSpPr>
          <p:cNvPr id="2" name="TextBox 1">
            <a:extLst>
              <a:ext uri="{FF2B5EF4-FFF2-40B4-BE49-F238E27FC236}">
                <a16:creationId xmlns:a16="http://schemas.microsoft.com/office/drawing/2014/main" id="{5B18D3F4-ADEE-A4B4-7EB0-F2B26EB2A509}"/>
              </a:ext>
            </a:extLst>
          </p:cNvPr>
          <p:cNvSpPr txBox="1"/>
          <p:nvPr/>
        </p:nvSpPr>
        <p:spPr>
          <a:xfrm>
            <a:off x="1010194" y="1210491"/>
            <a:ext cx="7201989" cy="553998"/>
          </a:xfrm>
          <a:prstGeom prst="rect">
            <a:avLst/>
          </a:prstGeom>
          <a:solidFill>
            <a:schemeClr val="bg1">
              <a:lumMod val="20000"/>
              <a:lumOff val="80000"/>
            </a:schemeClr>
          </a:solidFill>
          <a:ln>
            <a:noFill/>
          </a:ln>
        </p:spPr>
        <p:txBody>
          <a:bodyPr wrap="square" rtlCol="0">
            <a:spAutoFit/>
          </a:bodyPr>
          <a:lstStyle/>
          <a:p>
            <a:r>
              <a:rPr lang="en-IN" sz="1600" b="1">
                <a:solidFill>
                  <a:schemeClr val="tx2">
                    <a:lumMod val="75000"/>
                  </a:schemeClr>
                </a:solidFill>
                <a:latin typeface="Aptos" panose="020B0004020202020204" pitchFamily="34" charset="0"/>
              </a:rPr>
              <a:t>LSTM</a:t>
            </a:r>
            <a:r>
              <a:rPr lang="en-IN">
                <a:latin typeface="Aptos" panose="020B0004020202020204" pitchFamily="34" charset="0"/>
              </a:rPr>
              <a:t> (Long Short-Term Memory): recognizes patterns in data sequences- stock prices and forecasts future stock values.</a:t>
            </a:r>
          </a:p>
        </p:txBody>
      </p:sp>
      <p:sp>
        <p:nvSpPr>
          <p:cNvPr id="3" name="Arrow: Pentagon 2">
            <a:extLst>
              <a:ext uri="{FF2B5EF4-FFF2-40B4-BE49-F238E27FC236}">
                <a16:creationId xmlns:a16="http://schemas.microsoft.com/office/drawing/2014/main" id="{5196DCCF-717A-901D-2C2B-D2B08C7FA5A1}"/>
              </a:ext>
            </a:extLst>
          </p:cNvPr>
          <p:cNvSpPr/>
          <p:nvPr/>
        </p:nvSpPr>
        <p:spPr>
          <a:xfrm>
            <a:off x="1010193" y="2272937"/>
            <a:ext cx="1685907" cy="1463040"/>
          </a:xfrm>
          <a:prstGeom prst="homePlate">
            <a:avLst/>
          </a:prstGeom>
          <a:solidFill>
            <a:srgbClr val="9BB4D1"/>
          </a:solidFill>
          <a:ln w="9525">
            <a:solidFill>
              <a:schemeClr val="bg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2">
                    <a:lumMod val="50000"/>
                  </a:schemeClr>
                </a:solidFill>
                <a:latin typeface="Aptos" panose="020B0004020202020204" pitchFamily="34" charset="0"/>
              </a:rPr>
              <a:t>The last closing price of every hour</a:t>
            </a:r>
          </a:p>
        </p:txBody>
      </p:sp>
      <p:sp>
        <p:nvSpPr>
          <p:cNvPr id="4" name="Arrow: Chevron 3">
            <a:extLst>
              <a:ext uri="{FF2B5EF4-FFF2-40B4-BE49-F238E27FC236}">
                <a16:creationId xmlns:a16="http://schemas.microsoft.com/office/drawing/2014/main" id="{87D92F3A-73C1-8F13-D435-9064EC8AC696}"/>
              </a:ext>
            </a:extLst>
          </p:cNvPr>
          <p:cNvSpPr/>
          <p:nvPr/>
        </p:nvSpPr>
        <p:spPr>
          <a:xfrm>
            <a:off x="2800595" y="2272937"/>
            <a:ext cx="3016731" cy="1463039"/>
          </a:xfrm>
          <a:prstGeom prst="chevron">
            <a:avLst/>
          </a:prstGeom>
          <a:solidFill>
            <a:schemeClr val="bg2">
              <a:lumMod val="50000"/>
            </a:schemeClr>
          </a:solidFill>
          <a:ln>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8" name="TextBox 7">
            <a:extLst>
              <a:ext uri="{FF2B5EF4-FFF2-40B4-BE49-F238E27FC236}">
                <a16:creationId xmlns:a16="http://schemas.microsoft.com/office/drawing/2014/main" id="{E415C1A5-FD75-ECF2-AAE0-E28B1AFE83F4}"/>
              </a:ext>
            </a:extLst>
          </p:cNvPr>
          <p:cNvSpPr txBox="1"/>
          <p:nvPr/>
        </p:nvSpPr>
        <p:spPr>
          <a:xfrm>
            <a:off x="3460863" y="2571750"/>
            <a:ext cx="2469673" cy="781240"/>
          </a:xfrm>
          <a:prstGeom prst="rect">
            <a:avLst/>
          </a:prstGeom>
          <a:noFill/>
        </p:spPr>
        <p:txBody>
          <a:bodyPr wrap="square" rtlCol="0">
            <a:spAutoFit/>
          </a:bodyPr>
          <a:lstStyle/>
          <a:p>
            <a:pPr>
              <a:lnSpc>
                <a:spcPct val="200000"/>
              </a:lnSpc>
            </a:pPr>
            <a:r>
              <a:rPr lang="en-IN" sz="1200">
                <a:solidFill>
                  <a:schemeClr val="accent6"/>
                </a:solidFill>
                <a:latin typeface="Aptos" panose="020B0004020202020204" pitchFamily="34" charset="0"/>
              </a:rPr>
              <a:t>Volume, Target, Weight, Price Change, SMA_30min</a:t>
            </a:r>
          </a:p>
        </p:txBody>
      </p:sp>
      <p:sp>
        <p:nvSpPr>
          <p:cNvPr id="10" name="Arrow: Chevron 9">
            <a:extLst>
              <a:ext uri="{FF2B5EF4-FFF2-40B4-BE49-F238E27FC236}">
                <a16:creationId xmlns:a16="http://schemas.microsoft.com/office/drawing/2014/main" id="{3C5D1F49-7ABB-210E-F7C5-25CFEF25DA35}"/>
              </a:ext>
            </a:extLst>
          </p:cNvPr>
          <p:cNvSpPr/>
          <p:nvPr/>
        </p:nvSpPr>
        <p:spPr>
          <a:xfrm>
            <a:off x="5921821" y="2285998"/>
            <a:ext cx="2228609" cy="1463039"/>
          </a:xfrm>
          <a:prstGeom prst="chevron">
            <a:avLst>
              <a:gd name="adj" fmla="val 49405"/>
            </a:avLst>
          </a:prstGeom>
          <a:solidFill>
            <a:srgbClr val="002031"/>
          </a:solidFill>
          <a:ln>
            <a:solidFill>
              <a:srgbClr val="00203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1" name="TextBox 10">
            <a:extLst>
              <a:ext uri="{FF2B5EF4-FFF2-40B4-BE49-F238E27FC236}">
                <a16:creationId xmlns:a16="http://schemas.microsoft.com/office/drawing/2014/main" id="{8A04ADE8-2971-5F62-B96B-854070576370}"/>
              </a:ext>
            </a:extLst>
          </p:cNvPr>
          <p:cNvSpPr txBox="1"/>
          <p:nvPr/>
        </p:nvSpPr>
        <p:spPr>
          <a:xfrm>
            <a:off x="6714308" y="2571750"/>
            <a:ext cx="1603166" cy="781240"/>
          </a:xfrm>
          <a:prstGeom prst="rect">
            <a:avLst/>
          </a:prstGeom>
          <a:noFill/>
        </p:spPr>
        <p:txBody>
          <a:bodyPr wrap="square" rtlCol="0">
            <a:spAutoFit/>
          </a:bodyPr>
          <a:lstStyle/>
          <a:p>
            <a:pPr>
              <a:lnSpc>
                <a:spcPct val="200000"/>
              </a:lnSpc>
            </a:pPr>
            <a:r>
              <a:rPr lang="en-IN" sz="1200">
                <a:solidFill>
                  <a:schemeClr val="accent6"/>
                </a:solidFill>
                <a:latin typeface="Aptos" panose="020B0004020202020204" pitchFamily="34" charset="0"/>
              </a:rPr>
              <a:t>Predicted </a:t>
            </a:r>
          </a:p>
          <a:p>
            <a:pPr>
              <a:lnSpc>
                <a:spcPct val="200000"/>
              </a:lnSpc>
            </a:pPr>
            <a:r>
              <a:rPr lang="en-IN" sz="1200">
                <a:solidFill>
                  <a:schemeClr val="accent6"/>
                </a:solidFill>
                <a:latin typeface="Aptos" panose="020B0004020202020204" pitchFamily="34" charset="0"/>
              </a:rPr>
              <a:t>Closing price</a:t>
            </a:r>
          </a:p>
        </p:txBody>
      </p:sp>
      <p:sp>
        <p:nvSpPr>
          <p:cNvPr id="13" name="TextBox 12">
            <a:extLst>
              <a:ext uri="{FF2B5EF4-FFF2-40B4-BE49-F238E27FC236}">
                <a16:creationId xmlns:a16="http://schemas.microsoft.com/office/drawing/2014/main" id="{F3CA77EA-43B4-13A0-D23B-5B74294EE82F}"/>
              </a:ext>
            </a:extLst>
          </p:cNvPr>
          <p:cNvSpPr txBox="1"/>
          <p:nvPr/>
        </p:nvSpPr>
        <p:spPr>
          <a:xfrm>
            <a:off x="6200503" y="3857496"/>
            <a:ext cx="1027611" cy="307777"/>
          </a:xfrm>
          <a:prstGeom prst="rect">
            <a:avLst/>
          </a:prstGeom>
          <a:noFill/>
        </p:spPr>
        <p:txBody>
          <a:bodyPr wrap="square" rtlCol="0">
            <a:spAutoFit/>
          </a:bodyPr>
          <a:lstStyle/>
          <a:p>
            <a:pPr algn="ctr"/>
            <a:r>
              <a:rPr lang="en-IN" b="1">
                <a:latin typeface="Aptos" panose="020B0004020202020204" pitchFamily="34" charset="0"/>
              </a:rPr>
              <a:t>OUTPUT</a:t>
            </a:r>
          </a:p>
        </p:txBody>
      </p:sp>
      <p:sp>
        <p:nvSpPr>
          <p:cNvPr id="14" name="TextBox 13">
            <a:extLst>
              <a:ext uri="{FF2B5EF4-FFF2-40B4-BE49-F238E27FC236}">
                <a16:creationId xmlns:a16="http://schemas.microsoft.com/office/drawing/2014/main" id="{A8D5E5DB-6B6D-ECC4-9290-5CF17D11FA2F}"/>
              </a:ext>
            </a:extLst>
          </p:cNvPr>
          <p:cNvSpPr txBox="1"/>
          <p:nvPr/>
        </p:nvSpPr>
        <p:spPr>
          <a:xfrm>
            <a:off x="3731623" y="3867839"/>
            <a:ext cx="1027611" cy="307777"/>
          </a:xfrm>
          <a:prstGeom prst="rect">
            <a:avLst/>
          </a:prstGeom>
          <a:noFill/>
        </p:spPr>
        <p:txBody>
          <a:bodyPr wrap="square" rtlCol="0">
            <a:spAutoFit/>
          </a:bodyPr>
          <a:lstStyle/>
          <a:p>
            <a:r>
              <a:rPr lang="en-IN" b="1">
                <a:latin typeface="Aptos" panose="020B0004020202020204" pitchFamily="34" charset="0"/>
              </a:rPr>
              <a:t>INPUT</a:t>
            </a:r>
          </a:p>
        </p:txBody>
      </p:sp>
      <p:sp>
        <p:nvSpPr>
          <p:cNvPr id="15" name="TextBox 14">
            <a:extLst>
              <a:ext uri="{FF2B5EF4-FFF2-40B4-BE49-F238E27FC236}">
                <a16:creationId xmlns:a16="http://schemas.microsoft.com/office/drawing/2014/main" id="{8D41D52B-6CDB-1E07-0A09-7F64B86DFE87}"/>
              </a:ext>
            </a:extLst>
          </p:cNvPr>
          <p:cNvSpPr txBox="1"/>
          <p:nvPr/>
        </p:nvSpPr>
        <p:spPr>
          <a:xfrm>
            <a:off x="1010193" y="3867839"/>
            <a:ext cx="1027611" cy="523220"/>
          </a:xfrm>
          <a:prstGeom prst="rect">
            <a:avLst/>
          </a:prstGeom>
          <a:noFill/>
        </p:spPr>
        <p:txBody>
          <a:bodyPr wrap="square" rtlCol="0">
            <a:spAutoFit/>
          </a:bodyPr>
          <a:lstStyle/>
          <a:p>
            <a:r>
              <a:rPr lang="en-IN" b="1">
                <a:latin typeface="Aptos" panose="020B0004020202020204" pitchFamily="34" charset="0"/>
              </a:rPr>
              <a:t>FILTERED </a:t>
            </a:r>
          </a:p>
          <a:p>
            <a:r>
              <a:rPr lang="en-IN" b="1">
                <a:latin typeface="Aptos" panose="020B0004020202020204" pitchFamily="34" charset="0"/>
              </a:rPr>
              <a:t>DATA</a:t>
            </a:r>
          </a:p>
        </p:txBody>
      </p:sp>
    </p:spTree>
    <p:extLst>
      <p:ext uri="{BB962C8B-B14F-4D97-AF65-F5344CB8AC3E}">
        <p14:creationId xmlns:p14="http://schemas.microsoft.com/office/powerpoint/2010/main" val="31746327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278;p46">
            <a:extLst>
              <a:ext uri="{FF2B5EF4-FFF2-40B4-BE49-F238E27FC236}">
                <a16:creationId xmlns:a16="http://schemas.microsoft.com/office/drawing/2014/main" id="{DDB70C5A-6D82-F669-2040-F706EF3415DC}"/>
              </a:ext>
            </a:extLst>
          </p:cNvPr>
          <p:cNvSpPr txBox="1">
            <a:spLocks/>
          </p:cNvSpPr>
          <p:nvPr/>
        </p:nvSpPr>
        <p:spPr>
          <a:xfrm>
            <a:off x="720000" y="551161"/>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Condensed ExtraBold"/>
              <a:buNone/>
              <a:defRPr sz="2500" b="0" i="0" u="none" strike="noStrike" cap="none">
                <a:solidFill>
                  <a:schemeClr val="dk1"/>
                </a:solidFill>
                <a:latin typeface="Fira Sans Condensed ExtraBold"/>
                <a:ea typeface="Fira Sans Condensed ExtraBold"/>
                <a:cs typeface="Fira Sans Condensed ExtraBold"/>
                <a:sym typeface="Fira Sans Condensed ExtraBol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a:t>Model Details</a:t>
            </a:r>
          </a:p>
        </p:txBody>
      </p:sp>
      <p:sp>
        <p:nvSpPr>
          <p:cNvPr id="9" name="Rectangle: Rounded Corners 8">
            <a:extLst>
              <a:ext uri="{FF2B5EF4-FFF2-40B4-BE49-F238E27FC236}">
                <a16:creationId xmlns:a16="http://schemas.microsoft.com/office/drawing/2014/main" id="{BB542940-385C-9022-6914-812E591A3807}"/>
              </a:ext>
            </a:extLst>
          </p:cNvPr>
          <p:cNvSpPr/>
          <p:nvPr/>
        </p:nvSpPr>
        <p:spPr>
          <a:xfrm>
            <a:off x="960120" y="3329940"/>
            <a:ext cx="7463880" cy="1066800"/>
          </a:xfrm>
          <a:prstGeom prst="roundRect">
            <a:avLst/>
          </a:prstGeom>
          <a:solidFill>
            <a:schemeClr val="accent2">
              <a:lumMod val="20000"/>
              <a:lumOff val="80000"/>
            </a:schemeClr>
          </a:solidFill>
          <a:ln>
            <a:solidFill>
              <a:srgbClr val="E5931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709F8EA9-EA4C-2138-763B-211D5B4D6126}"/>
              </a:ext>
            </a:extLst>
          </p:cNvPr>
          <p:cNvSpPr txBox="1"/>
          <p:nvPr/>
        </p:nvSpPr>
        <p:spPr>
          <a:xfrm>
            <a:off x="4674960" y="3447841"/>
            <a:ext cx="3749040" cy="830997"/>
          </a:xfrm>
          <a:prstGeom prst="rect">
            <a:avLst/>
          </a:prstGeom>
          <a:noFill/>
        </p:spPr>
        <p:txBody>
          <a:bodyPr wrap="square" rtlCol="0">
            <a:spAutoFit/>
          </a:bodyPr>
          <a:lstStyle/>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a:ln>
                  <a:noFill/>
                </a:ln>
                <a:solidFill>
                  <a:schemeClr val="tx1"/>
                </a:solidFill>
                <a:effectLst/>
                <a:latin typeface="Aptos" panose="020B0004020202020204" pitchFamily="34" charset="0"/>
              </a:rPr>
              <a:t>Loss Function</a:t>
            </a:r>
            <a:r>
              <a:rPr kumimoji="0" lang="en-US" altLang="en-US" sz="1200" b="0" i="0" u="none" strike="noStrike" cap="none" normalizeH="0" baseline="0">
                <a:ln>
                  <a:noFill/>
                </a:ln>
                <a:solidFill>
                  <a:schemeClr val="tx1"/>
                </a:solidFill>
                <a:effectLst/>
                <a:latin typeface="Aptos" panose="020B0004020202020204" pitchFamily="34" charset="0"/>
              </a:rPr>
              <a:t>: Mean Squared Error (</a:t>
            </a:r>
            <a:r>
              <a:rPr kumimoji="0" lang="en-US" altLang="en-US" sz="1200" b="0" i="0" u="none" strike="noStrike" cap="none" normalizeH="0" baseline="0" err="1">
                <a:ln>
                  <a:noFill/>
                </a:ln>
                <a:solidFill>
                  <a:schemeClr val="tx1"/>
                </a:solidFill>
                <a:effectLst/>
                <a:latin typeface="Aptos" panose="020B0004020202020204" pitchFamily="34" charset="0"/>
              </a:rPr>
              <a:t>mse</a:t>
            </a:r>
            <a:r>
              <a:rPr kumimoji="0" lang="en-US" altLang="en-US" sz="1200" b="0" i="0" u="none" strike="noStrike" cap="none" normalizeH="0" baseline="0">
                <a:ln>
                  <a:noFill/>
                </a:ln>
                <a:solidFill>
                  <a:schemeClr val="tx1"/>
                </a:solidFill>
                <a:effectLst/>
                <a:latin typeface="Aptos" panose="020B0004020202020204" pitchFamily="34" charset="0"/>
              </a:rPr>
              <a:t>)</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a:ln>
                  <a:noFill/>
                </a:ln>
                <a:solidFill>
                  <a:schemeClr val="tx1"/>
                </a:solidFill>
                <a:effectLst/>
                <a:latin typeface="Aptos" panose="020B0004020202020204" pitchFamily="34" charset="0"/>
              </a:rPr>
              <a:t>Batch Size</a:t>
            </a:r>
            <a:r>
              <a:rPr kumimoji="0" lang="en-US" altLang="en-US" sz="1200" b="0" i="0" u="none" strike="noStrike" cap="none" normalizeH="0" baseline="0">
                <a:ln>
                  <a:noFill/>
                </a:ln>
                <a:solidFill>
                  <a:schemeClr val="tx1"/>
                </a:solidFill>
                <a:effectLst/>
                <a:latin typeface="Aptos" panose="020B0004020202020204" pitchFamily="34" charset="0"/>
              </a:rPr>
              <a:t>: 32</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a:ln>
                  <a:noFill/>
                </a:ln>
                <a:solidFill>
                  <a:schemeClr val="tx1"/>
                </a:solidFill>
                <a:effectLst/>
                <a:latin typeface="Aptos" panose="020B0004020202020204" pitchFamily="34" charset="0"/>
              </a:rPr>
              <a:t>Early Stopping</a:t>
            </a:r>
            <a:r>
              <a:rPr kumimoji="0" lang="en-US" altLang="en-US" sz="1200" b="0" i="0" u="none" strike="noStrike" cap="none" normalizeH="0" baseline="0">
                <a:ln>
                  <a:noFill/>
                </a:ln>
                <a:solidFill>
                  <a:schemeClr val="tx1"/>
                </a:solidFill>
                <a:effectLst/>
                <a:latin typeface="Aptos" panose="020B0004020202020204" pitchFamily="34" charset="0"/>
              </a:rPr>
              <a:t>: Patience of 5 epochs</a:t>
            </a:r>
          </a:p>
          <a:p>
            <a:pPr marL="171450" indent="-171450">
              <a:buFont typeface="Arial" panose="020B0604020202020204" pitchFamily="34" charset="0"/>
              <a:buChar char="•"/>
            </a:pPr>
            <a:endParaRPr lang="en-IN" sz="1200">
              <a:latin typeface="Aptos" panose="020B0004020202020204" pitchFamily="34" charset="0"/>
            </a:endParaRPr>
          </a:p>
        </p:txBody>
      </p:sp>
      <p:sp>
        <p:nvSpPr>
          <p:cNvPr id="13" name="TextBox 12">
            <a:extLst>
              <a:ext uri="{FF2B5EF4-FFF2-40B4-BE49-F238E27FC236}">
                <a16:creationId xmlns:a16="http://schemas.microsoft.com/office/drawing/2014/main" id="{CF5E3E93-CCF2-AF18-63B3-0190463036B7}"/>
              </a:ext>
            </a:extLst>
          </p:cNvPr>
          <p:cNvSpPr txBox="1"/>
          <p:nvPr/>
        </p:nvSpPr>
        <p:spPr>
          <a:xfrm>
            <a:off x="1112520" y="3447841"/>
            <a:ext cx="3798660" cy="1384995"/>
          </a:xfrm>
          <a:prstGeom prst="rect">
            <a:avLst/>
          </a:prstGeom>
          <a:noFill/>
        </p:spPr>
        <p:txBody>
          <a:bodyPr wrap="square" rtlCol="0">
            <a:spAutoFit/>
          </a:bodyPr>
          <a:lstStyle/>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a:ln>
                  <a:noFill/>
                </a:ln>
                <a:solidFill>
                  <a:schemeClr val="tx1"/>
                </a:solidFill>
                <a:effectLst/>
                <a:latin typeface="Aptos" panose="020B0004020202020204" pitchFamily="34" charset="0"/>
              </a:rPr>
              <a:t>Training Epochs</a:t>
            </a:r>
            <a:r>
              <a:rPr kumimoji="0" lang="en-US" altLang="en-US" sz="1200" b="0" i="0" u="none" strike="noStrike" cap="none" normalizeH="0" baseline="0">
                <a:ln>
                  <a:noFill/>
                </a:ln>
                <a:solidFill>
                  <a:schemeClr val="tx1"/>
                </a:solidFill>
                <a:effectLst/>
                <a:latin typeface="Aptos" panose="020B0004020202020204" pitchFamily="34" charset="0"/>
              </a:rPr>
              <a:t>: 250</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a:ln>
                  <a:noFill/>
                </a:ln>
                <a:solidFill>
                  <a:schemeClr val="tx1"/>
                </a:solidFill>
                <a:effectLst/>
                <a:latin typeface="Aptos" panose="020B0004020202020204" pitchFamily="34" charset="0"/>
              </a:rPr>
              <a:t>Validation Split: </a:t>
            </a:r>
            <a:r>
              <a:rPr kumimoji="0" lang="en-US" altLang="en-US" sz="1200" b="0" i="0" u="none" strike="noStrike" cap="none" normalizeH="0" baseline="0">
                <a:ln>
                  <a:noFill/>
                </a:ln>
                <a:solidFill>
                  <a:schemeClr val="tx1"/>
                </a:solidFill>
                <a:effectLst/>
                <a:latin typeface="Aptos" panose="020B0004020202020204" pitchFamily="34" charset="0"/>
              </a:rPr>
              <a:t>0.2 </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b="1" i="0" u="none" strike="noStrike" cap="none" normalizeH="0" baseline="0">
                <a:ln>
                  <a:noFill/>
                </a:ln>
                <a:solidFill>
                  <a:schemeClr val="tx1"/>
                </a:solidFill>
                <a:effectLst/>
                <a:latin typeface="Aptos" panose="020B0004020202020204" pitchFamily="34" charset="0"/>
              </a:rPr>
              <a:t>Learning Rate</a:t>
            </a:r>
            <a:r>
              <a:rPr kumimoji="0" lang="en-US" altLang="en-US" sz="1200" b="0" i="0" u="none" strike="noStrike" cap="none" normalizeH="0" baseline="0">
                <a:ln>
                  <a:noFill/>
                </a:ln>
                <a:solidFill>
                  <a:schemeClr val="tx1"/>
                </a:solidFill>
                <a:effectLst/>
                <a:latin typeface="Aptos" panose="020B0004020202020204" pitchFamily="34" charset="0"/>
              </a:rPr>
              <a:t> (Optimizer): 0.0001 with Adam optimizer</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b="0" i="0" u="none" strike="noStrike" cap="none" normalizeH="0" baseline="0">
              <a:ln>
                <a:noFill/>
              </a:ln>
              <a:solidFill>
                <a:schemeClr val="tx1"/>
              </a:solidFill>
              <a:effectLst/>
              <a:latin typeface="Aptos" panose="020B0004020202020204" pitchFamily="34" charset="0"/>
            </a:endParaRPr>
          </a:p>
          <a:p>
            <a:pPr marL="171450" indent="-171450">
              <a:buFont typeface="Arial" panose="020B0604020202020204" pitchFamily="34" charset="0"/>
              <a:buChar char="•"/>
            </a:pPr>
            <a:endParaRPr lang="en-IN" sz="1200">
              <a:latin typeface="Aptos" panose="020B0004020202020204" pitchFamily="34" charset="0"/>
            </a:endParaRPr>
          </a:p>
          <a:p>
            <a:pPr marL="171450" indent="-171450">
              <a:buFont typeface="Arial" panose="020B0604020202020204" pitchFamily="34" charset="0"/>
              <a:buChar char="•"/>
            </a:pPr>
            <a:endParaRPr lang="en-IN" sz="1200">
              <a:latin typeface="Aptos" panose="020B0004020202020204" pitchFamily="34" charset="0"/>
            </a:endParaRPr>
          </a:p>
        </p:txBody>
      </p:sp>
      <p:graphicFrame>
        <p:nvGraphicFramePr>
          <p:cNvPr id="14" name="Table 13">
            <a:extLst>
              <a:ext uri="{FF2B5EF4-FFF2-40B4-BE49-F238E27FC236}">
                <a16:creationId xmlns:a16="http://schemas.microsoft.com/office/drawing/2014/main" id="{7A7BBD62-1504-2F58-1A44-8D976CC73CC1}"/>
              </a:ext>
            </a:extLst>
          </p:cNvPr>
          <p:cNvGraphicFramePr>
            <a:graphicFrameLocks noGrp="1"/>
          </p:cNvGraphicFramePr>
          <p:nvPr>
            <p:extLst>
              <p:ext uri="{D42A27DB-BD31-4B8C-83A1-F6EECF244321}">
                <p14:modId xmlns:p14="http://schemas.microsoft.com/office/powerpoint/2010/main" val="284447331"/>
              </p:ext>
            </p:extLst>
          </p:nvPr>
        </p:nvGraphicFramePr>
        <p:xfrm>
          <a:off x="585530" y="1566118"/>
          <a:ext cx="4191180" cy="1432560"/>
        </p:xfrm>
        <a:graphic>
          <a:graphicData uri="http://schemas.openxmlformats.org/drawingml/2006/table">
            <a:tbl>
              <a:tblPr/>
              <a:tblGrid>
                <a:gridCol w="1047795">
                  <a:extLst>
                    <a:ext uri="{9D8B030D-6E8A-4147-A177-3AD203B41FA5}">
                      <a16:colId xmlns:a16="http://schemas.microsoft.com/office/drawing/2014/main" val="3182085853"/>
                    </a:ext>
                  </a:extLst>
                </a:gridCol>
                <a:gridCol w="1047795">
                  <a:extLst>
                    <a:ext uri="{9D8B030D-6E8A-4147-A177-3AD203B41FA5}">
                      <a16:colId xmlns:a16="http://schemas.microsoft.com/office/drawing/2014/main" val="1977166046"/>
                    </a:ext>
                  </a:extLst>
                </a:gridCol>
                <a:gridCol w="1047795">
                  <a:extLst>
                    <a:ext uri="{9D8B030D-6E8A-4147-A177-3AD203B41FA5}">
                      <a16:colId xmlns:a16="http://schemas.microsoft.com/office/drawing/2014/main" val="2802263797"/>
                    </a:ext>
                  </a:extLst>
                </a:gridCol>
                <a:gridCol w="1047795">
                  <a:extLst>
                    <a:ext uri="{9D8B030D-6E8A-4147-A177-3AD203B41FA5}">
                      <a16:colId xmlns:a16="http://schemas.microsoft.com/office/drawing/2014/main" val="779110328"/>
                    </a:ext>
                  </a:extLst>
                </a:gridCol>
              </a:tblGrid>
              <a:tr h="0">
                <a:tc>
                  <a:txBody>
                    <a:bodyPr/>
                    <a:lstStyle/>
                    <a:p>
                      <a:r>
                        <a:rPr lang="en-IN" b="1">
                          <a:latin typeface="Aptos" panose="020B0004020202020204" pitchFamily="34" charset="0"/>
                        </a:rPr>
                        <a:t>Layer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b="1">
                          <a:latin typeface="Aptos" panose="020B0004020202020204" pitchFamily="34" charset="0"/>
                        </a:rPr>
                        <a:t>Number of Units</a:t>
                      </a:r>
                    </a:p>
                  </a:txBody>
                  <a:tcPr anchor="ctr">
                    <a:lnL w="12700" cap="flat" cmpd="sng" algn="ctr">
                      <a:solidFill>
                        <a:schemeClr val="tx1"/>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b="1">
                          <a:latin typeface="Aptos" panose="020B0004020202020204" pitchFamily="34" charset="0"/>
                        </a:rPr>
                        <a:t>Dropout Rate</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b="1">
                          <a:latin typeface="Aptos" panose="020B0004020202020204" pitchFamily="34" charset="0"/>
                        </a:rPr>
                        <a:t>Return Sequence</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37850449"/>
                  </a:ext>
                </a:extLst>
              </a:tr>
              <a:tr h="0">
                <a:tc>
                  <a:txBody>
                    <a:bodyPr/>
                    <a:lstStyle/>
                    <a:p>
                      <a:r>
                        <a:rPr lang="en-IN" b="1">
                          <a:latin typeface="Aptos" panose="020B0004020202020204" pitchFamily="34" charset="0"/>
                        </a:rPr>
                        <a:t>LSTM1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tc>
                  <a:txBody>
                    <a:bodyPr/>
                    <a:lstStyle/>
                    <a:p>
                      <a:r>
                        <a:rPr lang="en-IN">
                          <a:latin typeface="Aptos" panose="020B0004020202020204" pitchFamily="34" charset="0"/>
                        </a:rPr>
                        <a:t>512</a:t>
                      </a:r>
                    </a:p>
                  </a:txBody>
                  <a:tcPr anchor="ctr">
                    <a:lnL w="12700" cap="flat" cmpd="sng" algn="ctr">
                      <a:solidFill>
                        <a:schemeClr val="tx1"/>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tc>
                  <a:txBody>
                    <a:bodyPr/>
                    <a:lstStyle/>
                    <a:p>
                      <a:r>
                        <a:rPr lang="en-IN">
                          <a:latin typeface="Aptos" panose="020B0004020202020204" pitchFamily="34" charset="0"/>
                        </a:rPr>
                        <a:t>0.3</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tc>
                  <a:txBody>
                    <a:bodyPr/>
                    <a:lstStyle/>
                    <a:p>
                      <a:r>
                        <a:rPr lang="en-IN">
                          <a:latin typeface="Aptos" panose="020B0004020202020204" pitchFamily="34" charset="0"/>
                        </a:rPr>
                        <a:t>True</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extLst>
                  <a:ext uri="{0D108BD9-81ED-4DB2-BD59-A6C34878D82A}">
                    <a16:rowId xmlns:a16="http://schemas.microsoft.com/office/drawing/2014/main" val="95481888"/>
                  </a:ext>
                </a:extLst>
              </a:tr>
              <a:tr h="0">
                <a:tc>
                  <a:txBody>
                    <a:bodyPr/>
                    <a:lstStyle/>
                    <a:p>
                      <a:r>
                        <a:rPr lang="en-IN" b="1">
                          <a:latin typeface="Aptos" panose="020B0004020202020204" pitchFamily="34" charset="0"/>
                        </a:rPr>
                        <a:t>LSTM2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tc>
                  <a:txBody>
                    <a:bodyPr/>
                    <a:lstStyle/>
                    <a:p>
                      <a:r>
                        <a:rPr lang="en-IN">
                          <a:latin typeface="Aptos" panose="020B0004020202020204" pitchFamily="34" charset="0"/>
                        </a:rPr>
                        <a:t>256</a:t>
                      </a:r>
                    </a:p>
                  </a:txBody>
                  <a:tcPr anchor="ctr">
                    <a:lnL w="12700" cap="flat" cmpd="sng" algn="ctr">
                      <a:solidFill>
                        <a:schemeClr val="tx1"/>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tc>
                  <a:txBody>
                    <a:bodyPr/>
                    <a:lstStyle/>
                    <a:p>
                      <a:r>
                        <a:rPr lang="en-IN">
                          <a:latin typeface="Aptos" panose="020B0004020202020204" pitchFamily="34" charset="0"/>
                        </a:rPr>
                        <a:t>0.3</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tc>
                  <a:txBody>
                    <a:bodyPr/>
                    <a:lstStyle/>
                    <a:p>
                      <a:r>
                        <a:rPr lang="en-IN">
                          <a:latin typeface="Aptos" panose="020B0004020202020204" pitchFamily="34" charset="0"/>
                        </a:rPr>
                        <a:t>True</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extLst>
                  <a:ext uri="{0D108BD9-81ED-4DB2-BD59-A6C34878D82A}">
                    <a16:rowId xmlns:a16="http://schemas.microsoft.com/office/drawing/2014/main" val="2718412760"/>
                  </a:ext>
                </a:extLst>
              </a:tr>
              <a:tr h="0">
                <a:tc>
                  <a:txBody>
                    <a:bodyPr/>
                    <a:lstStyle/>
                    <a:p>
                      <a:r>
                        <a:rPr lang="en-IN" b="1">
                          <a:latin typeface="Aptos" panose="020B0004020202020204" pitchFamily="34" charset="0"/>
                        </a:rPr>
                        <a:t>LSTM3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a:latin typeface="Aptos" panose="020B0004020202020204" pitchFamily="34" charset="0"/>
                        </a:rPr>
                        <a:t>128</a:t>
                      </a:r>
                    </a:p>
                  </a:txBody>
                  <a:tcPr anchor="ctr">
                    <a:lnL w="12700" cap="flat" cmpd="sng" algn="ctr">
                      <a:solidFill>
                        <a:schemeClr val="tx1"/>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a:latin typeface="Aptos" panose="020B0004020202020204" pitchFamily="34" charset="0"/>
                        </a:rPr>
                        <a:t>0.3</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a:latin typeface="Aptos" panose="020B0004020202020204" pitchFamily="34" charset="0"/>
                        </a:rPr>
                        <a:t>False</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55277741"/>
                  </a:ext>
                </a:extLst>
              </a:tr>
            </a:tbl>
          </a:graphicData>
        </a:graphic>
      </p:graphicFrame>
      <p:graphicFrame>
        <p:nvGraphicFramePr>
          <p:cNvPr id="15" name="Table 14">
            <a:extLst>
              <a:ext uri="{FF2B5EF4-FFF2-40B4-BE49-F238E27FC236}">
                <a16:creationId xmlns:a16="http://schemas.microsoft.com/office/drawing/2014/main" id="{D47374CD-32F5-2936-521B-34552639793F}"/>
              </a:ext>
            </a:extLst>
          </p:cNvPr>
          <p:cNvGraphicFramePr>
            <a:graphicFrameLocks noGrp="1"/>
          </p:cNvGraphicFramePr>
          <p:nvPr>
            <p:extLst>
              <p:ext uri="{D42A27DB-BD31-4B8C-83A1-F6EECF244321}">
                <p14:modId xmlns:p14="http://schemas.microsoft.com/office/powerpoint/2010/main" val="3086409328"/>
              </p:ext>
            </p:extLst>
          </p:nvPr>
        </p:nvGraphicFramePr>
        <p:xfrm>
          <a:off x="4911181" y="1602493"/>
          <a:ext cx="3647289" cy="1341120"/>
        </p:xfrm>
        <a:graphic>
          <a:graphicData uri="http://schemas.openxmlformats.org/drawingml/2006/table">
            <a:tbl>
              <a:tblPr/>
              <a:tblGrid>
                <a:gridCol w="1105484">
                  <a:extLst>
                    <a:ext uri="{9D8B030D-6E8A-4147-A177-3AD203B41FA5}">
                      <a16:colId xmlns:a16="http://schemas.microsoft.com/office/drawing/2014/main" val="1538119313"/>
                    </a:ext>
                  </a:extLst>
                </a:gridCol>
                <a:gridCol w="1339491">
                  <a:extLst>
                    <a:ext uri="{9D8B030D-6E8A-4147-A177-3AD203B41FA5}">
                      <a16:colId xmlns:a16="http://schemas.microsoft.com/office/drawing/2014/main" val="1317829370"/>
                    </a:ext>
                  </a:extLst>
                </a:gridCol>
                <a:gridCol w="1202314">
                  <a:extLst>
                    <a:ext uri="{9D8B030D-6E8A-4147-A177-3AD203B41FA5}">
                      <a16:colId xmlns:a16="http://schemas.microsoft.com/office/drawing/2014/main" val="3833754776"/>
                    </a:ext>
                  </a:extLst>
                </a:gridCol>
              </a:tblGrid>
              <a:tr h="304800">
                <a:tc>
                  <a:txBody>
                    <a:bodyPr/>
                    <a:lstStyle/>
                    <a:p>
                      <a:pPr marR="0" algn="l" rtl="0">
                        <a:lnSpc>
                          <a:spcPct val="100000"/>
                        </a:lnSpc>
                        <a:spcBef>
                          <a:spcPts val="0"/>
                        </a:spcBef>
                        <a:spcAft>
                          <a:spcPts val="0"/>
                        </a:spcAft>
                        <a:buClr>
                          <a:srgbClr val="000000"/>
                        </a:buClr>
                        <a:buFont typeface="Arial"/>
                      </a:pPr>
                      <a:r>
                        <a:rPr lang="en-IN" sz="1400" b="1" i="0" u="none" strike="noStrike" cap="none">
                          <a:solidFill>
                            <a:schemeClr val="tx1"/>
                          </a:solidFill>
                          <a:latin typeface="Aptos" panose="020B0004020202020204" pitchFamily="34" charset="0"/>
                          <a:ea typeface="+mn-ea"/>
                          <a:cs typeface="+mn-cs"/>
                          <a:sym typeface="Arial"/>
                        </a:rPr>
                        <a:t>Layer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R="0" algn="l" rtl="0">
                        <a:lnSpc>
                          <a:spcPct val="100000"/>
                        </a:lnSpc>
                        <a:spcBef>
                          <a:spcPts val="0"/>
                        </a:spcBef>
                        <a:spcAft>
                          <a:spcPts val="0"/>
                        </a:spcAft>
                        <a:buClr>
                          <a:srgbClr val="000000"/>
                        </a:buClr>
                        <a:buFont typeface="Arial"/>
                      </a:pPr>
                      <a:r>
                        <a:rPr lang="en-IN" sz="1400" b="1" i="0" u="none" strike="noStrike" cap="none">
                          <a:solidFill>
                            <a:schemeClr val="tx1"/>
                          </a:solidFill>
                          <a:latin typeface="Aptos" panose="020B0004020202020204" pitchFamily="34" charset="0"/>
                          <a:ea typeface="+mn-ea"/>
                          <a:cs typeface="+mn-cs"/>
                          <a:sym typeface="Arial"/>
                        </a:rPr>
                        <a:t>Number of Units</a:t>
                      </a:r>
                    </a:p>
                  </a:txBody>
                  <a:tcPr anchor="ctr">
                    <a:lnL w="12700" cap="flat" cmpd="sng" algn="ctr">
                      <a:solidFill>
                        <a:schemeClr val="tx1"/>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R="0" algn="l" rtl="0">
                        <a:lnSpc>
                          <a:spcPct val="100000"/>
                        </a:lnSpc>
                        <a:spcBef>
                          <a:spcPts val="0"/>
                        </a:spcBef>
                        <a:spcAft>
                          <a:spcPts val="0"/>
                        </a:spcAft>
                        <a:buClr>
                          <a:srgbClr val="000000"/>
                        </a:buClr>
                        <a:buFont typeface="Arial"/>
                      </a:pPr>
                      <a:r>
                        <a:rPr lang="en-IN" sz="1400" b="1" i="0" u="none" strike="noStrike" cap="none">
                          <a:solidFill>
                            <a:schemeClr val="tx1"/>
                          </a:solidFill>
                          <a:latin typeface="Aptos" panose="020B0004020202020204" pitchFamily="34" charset="0"/>
                          <a:ea typeface="+mn-ea"/>
                          <a:cs typeface="+mn-cs"/>
                          <a:sym typeface="Arial"/>
                        </a:rPr>
                        <a:t>Activation Function</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20016933"/>
                  </a:ext>
                </a:extLst>
              </a:tr>
              <a:tr h="304800">
                <a:tc>
                  <a:txBody>
                    <a:bodyPr/>
                    <a:lstStyle/>
                    <a:p>
                      <a:pPr marR="0" algn="l" rtl="0">
                        <a:lnSpc>
                          <a:spcPct val="100000"/>
                        </a:lnSpc>
                        <a:spcBef>
                          <a:spcPts val="0"/>
                        </a:spcBef>
                        <a:spcAft>
                          <a:spcPts val="0"/>
                        </a:spcAft>
                        <a:buClr>
                          <a:srgbClr val="000000"/>
                        </a:buClr>
                        <a:buFont typeface="Arial"/>
                      </a:pPr>
                      <a:r>
                        <a:rPr lang="en-IN" sz="1400" b="1" i="0" u="none" strike="noStrike" cap="none">
                          <a:solidFill>
                            <a:schemeClr val="tx1"/>
                          </a:solidFill>
                          <a:latin typeface="Aptos" panose="020B0004020202020204" pitchFamily="34" charset="0"/>
                          <a:ea typeface="+mn-ea"/>
                          <a:cs typeface="+mn-cs"/>
                          <a:sym typeface="Arial"/>
                        </a:rPr>
                        <a:t>Dense1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tc>
                  <a:txBody>
                    <a:bodyPr/>
                    <a:lstStyle/>
                    <a:p>
                      <a:pPr marR="0" algn="l" rtl="0">
                        <a:lnSpc>
                          <a:spcPct val="100000"/>
                        </a:lnSpc>
                        <a:spcBef>
                          <a:spcPts val="0"/>
                        </a:spcBef>
                        <a:spcAft>
                          <a:spcPts val="0"/>
                        </a:spcAft>
                        <a:buClr>
                          <a:srgbClr val="000000"/>
                        </a:buClr>
                        <a:buFont typeface="Arial"/>
                      </a:pPr>
                      <a:r>
                        <a:rPr lang="en-IN" sz="1400" b="0" i="0" u="none" strike="noStrike" cap="none">
                          <a:solidFill>
                            <a:schemeClr val="tx1"/>
                          </a:solidFill>
                          <a:latin typeface="Aptos" panose="020B0004020202020204" pitchFamily="34" charset="0"/>
                          <a:ea typeface="+mn-ea"/>
                          <a:cs typeface="+mn-cs"/>
                          <a:sym typeface="Arial"/>
                        </a:rPr>
                        <a:t>64</a:t>
                      </a:r>
                    </a:p>
                  </a:txBody>
                  <a:tcPr anchor="ctr">
                    <a:lnL w="12700" cap="flat" cmpd="sng" algn="ctr">
                      <a:solidFill>
                        <a:schemeClr val="tx1"/>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tc>
                  <a:txBody>
                    <a:bodyPr/>
                    <a:lstStyle/>
                    <a:p>
                      <a:pPr marR="0" algn="l" rtl="0">
                        <a:lnSpc>
                          <a:spcPct val="100000"/>
                        </a:lnSpc>
                        <a:spcBef>
                          <a:spcPts val="0"/>
                        </a:spcBef>
                        <a:spcAft>
                          <a:spcPts val="0"/>
                        </a:spcAft>
                        <a:buClr>
                          <a:srgbClr val="000000"/>
                        </a:buClr>
                        <a:buFont typeface="Arial"/>
                      </a:pPr>
                      <a:r>
                        <a:rPr lang="en-IN" sz="1400" b="0" i="0" u="none" strike="noStrike" cap="none">
                          <a:solidFill>
                            <a:schemeClr val="tx1"/>
                          </a:solidFill>
                          <a:latin typeface="Aptos" panose="020B0004020202020204" pitchFamily="34" charset="0"/>
                          <a:ea typeface="+mn-ea"/>
                          <a:cs typeface="+mn-cs"/>
                          <a:sym typeface="Arial"/>
                        </a:rPr>
                        <a:t>ReLU</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40000"/>
                          <a:lumOff val="60000"/>
                        </a:schemeClr>
                      </a:solidFill>
                      <a:prstDash val="solid"/>
                      <a:round/>
                      <a:headEnd type="none" w="med" len="med"/>
                      <a:tailEnd type="none" w="med" len="med"/>
                    </a:lnB>
                    <a:noFill/>
                  </a:tcPr>
                </a:tc>
                <a:extLst>
                  <a:ext uri="{0D108BD9-81ED-4DB2-BD59-A6C34878D82A}">
                    <a16:rowId xmlns:a16="http://schemas.microsoft.com/office/drawing/2014/main" val="1708508866"/>
                  </a:ext>
                </a:extLst>
              </a:tr>
              <a:tr h="304800">
                <a:tc>
                  <a:txBody>
                    <a:bodyPr/>
                    <a:lstStyle/>
                    <a:p>
                      <a:pPr marR="0" algn="l" rtl="0">
                        <a:lnSpc>
                          <a:spcPct val="100000"/>
                        </a:lnSpc>
                        <a:spcBef>
                          <a:spcPts val="0"/>
                        </a:spcBef>
                        <a:spcAft>
                          <a:spcPts val="0"/>
                        </a:spcAft>
                        <a:buClr>
                          <a:srgbClr val="000000"/>
                        </a:buClr>
                        <a:buFont typeface="Arial"/>
                      </a:pPr>
                      <a:r>
                        <a:rPr lang="en-IN" sz="1400" b="1" i="0" u="none" strike="noStrike" cap="none">
                          <a:solidFill>
                            <a:schemeClr val="tx1"/>
                          </a:solidFill>
                          <a:latin typeface="Aptos" panose="020B0004020202020204" pitchFamily="34" charset="0"/>
                          <a:ea typeface="+mn-ea"/>
                          <a:cs typeface="+mn-cs"/>
                          <a:sym typeface="Arial"/>
                        </a:rPr>
                        <a:t>Output Dense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R="0" algn="l" rtl="0">
                        <a:lnSpc>
                          <a:spcPct val="100000"/>
                        </a:lnSpc>
                        <a:spcBef>
                          <a:spcPts val="0"/>
                        </a:spcBef>
                        <a:spcAft>
                          <a:spcPts val="0"/>
                        </a:spcAft>
                        <a:buClr>
                          <a:srgbClr val="000000"/>
                        </a:buClr>
                        <a:buFont typeface="Arial"/>
                      </a:pPr>
                      <a:r>
                        <a:rPr lang="en-IN" sz="1400" b="0" i="0" u="none" strike="noStrike" cap="none">
                          <a:solidFill>
                            <a:schemeClr val="tx1"/>
                          </a:solidFill>
                          <a:latin typeface="Aptos" panose="020B0004020202020204" pitchFamily="34" charset="0"/>
                          <a:ea typeface="+mn-ea"/>
                          <a:cs typeface="+mn-cs"/>
                          <a:sym typeface="Arial"/>
                        </a:rPr>
                        <a:t>1</a:t>
                      </a:r>
                    </a:p>
                  </a:txBody>
                  <a:tcPr anchor="ctr">
                    <a:lnL w="12700" cap="flat" cmpd="sng" algn="ctr">
                      <a:solidFill>
                        <a:schemeClr val="tx1"/>
                      </a:solidFill>
                      <a:prstDash val="solid"/>
                      <a:round/>
                      <a:headEnd type="none" w="med" len="med"/>
                      <a:tailEnd type="none" w="med" len="med"/>
                    </a:lnL>
                    <a:lnR w="12700" cap="flat" cmpd="sng" algn="ctr">
                      <a:solidFill>
                        <a:schemeClr val="bg1">
                          <a:lumMod val="40000"/>
                          <a:lumOff val="60000"/>
                        </a:schemeClr>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R="0" algn="l" rtl="0">
                        <a:lnSpc>
                          <a:spcPct val="100000"/>
                        </a:lnSpc>
                        <a:spcBef>
                          <a:spcPts val="0"/>
                        </a:spcBef>
                        <a:spcAft>
                          <a:spcPts val="0"/>
                        </a:spcAft>
                        <a:buClr>
                          <a:srgbClr val="000000"/>
                        </a:buClr>
                        <a:buFont typeface="Arial"/>
                      </a:pPr>
                      <a:r>
                        <a:rPr lang="en-IN" sz="1400" b="0" i="0" u="none" strike="noStrike" cap="none">
                          <a:solidFill>
                            <a:schemeClr val="tx1"/>
                          </a:solidFill>
                          <a:latin typeface="Aptos" panose="020B0004020202020204" pitchFamily="34" charset="0"/>
                          <a:ea typeface="+mn-ea"/>
                          <a:cs typeface="+mn-cs"/>
                          <a:sym typeface="Arial"/>
                        </a:rPr>
                        <a:t>-</a:t>
                      </a:r>
                    </a:p>
                  </a:txBody>
                  <a:tcPr anchor="ctr">
                    <a:lnL w="12700" cap="flat" cmpd="sng" algn="ctr">
                      <a:solidFill>
                        <a:schemeClr val="bg1">
                          <a:lumMod val="40000"/>
                          <a:lumOff val="6000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lumMod val="40000"/>
                          <a:lumOff val="6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80567882"/>
                  </a:ext>
                </a:extLst>
              </a:tr>
            </a:tbl>
          </a:graphicData>
        </a:graphic>
      </p:graphicFrame>
      <p:cxnSp>
        <p:nvCxnSpPr>
          <p:cNvPr id="17" name="Straight Connector 16">
            <a:extLst>
              <a:ext uri="{FF2B5EF4-FFF2-40B4-BE49-F238E27FC236}">
                <a16:creationId xmlns:a16="http://schemas.microsoft.com/office/drawing/2014/main" id="{8A77AC45-4C80-4C66-EE3E-BD7A3A6682B9}"/>
              </a:ext>
            </a:extLst>
          </p:cNvPr>
          <p:cNvCxnSpPr/>
          <p:nvPr/>
        </p:nvCxnSpPr>
        <p:spPr>
          <a:xfrm>
            <a:off x="4545107" y="3447841"/>
            <a:ext cx="0" cy="830997"/>
          </a:xfrm>
          <a:prstGeom prst="line">
            <a:avLst/>
          </a:prstGeom>
          <a:ln w="28575">
            <a:solidFill>
              <a:srgbClr val="E5931C"/>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7795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7"/>
        <p:cNvGrpSpPr/>
        <p:nvPr/>
      </p:nvGrpSpPr>
      <p:grpSpPr>
        <a:xfrm>
          <a:off x="0" y="0"/>
          <a:ext cx="0" cy="0"/>
          <a:chOff x="0" y="0"/>
          <a:chExt cx="0" cy="0"/>
        </a:xfrm>
      </p:grpSpPr>
      <p:sp>
        <p:nvSpPr>
          <p:cNvPr id="988" name="Google Shape;988;p41"/>
          <p:cNvSpPr txBox="1">
            <a:spLocks noGrp="1"/>
          </p:cNvSpPr>
          <p:nvPr>
            <p:ph type="title" idx="14"/>
          </p:nvPr>
        </p:nvSpPr>
        <p:spPr>
          <a:xfrm>
            <a:off x="3550838" y="1579177"/>
            <a:ext cx="775800" cy="775800"/>
          </a:xfrm>
          <a:prstGeom prst="rect">
            <a:avLst/>
          </a:prstGeom>
          <a:ln>
            <a:solidFill>
              <a:srgbClr val="00203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89" name="Google Shape;989;p41"/>
          <p:cNvSpPr txBox="1">
            <a:spLocks noGrp="1"/>
          </p:cNvSpPr>
          <p:nvPr>
            <p:ph type="title" idx="15"/>
          </p:nvPr>
        </p:nvSpPr>
        <p:spPr>
          <a:xfrm>
            <a:off x="3544829" y="3094768"/>
            <a:ext cx="775800" cy="775800"/>
          </a:xfrm>
          <a:prstGeom prst="rect">
            <a:avLst/>
          </a:prstGeom>
          <a:ln>
            <a:solidFill>
              <a:srgbClr val="00203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90" name="Google Shape;990;p41"/>
          <p:cNvSpPr txBox="1">
            <a:spLocks noGrp="1"/>
          </p:cNvSpPr>
          <p:nvPr>
            <p:ph type="title" idx="13"/>
          </p:nvPr>
        </p:nvSpPr>
        <p:spPr>
          <a:xfrm>
            <a:off x="943977" y="3094768"/>
            <a:ext cx="775800" cy="775800"/>
          </a:xfrm>
          <a:prstGeom prst="rect">
            <a:avLst/>
          </a:prstGeom>
          <a:ln>
            <a:solidFill>
              <a:srgbClr val="00203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03</a:t>
            </a:r>
            <a:endParaRPr sz="2500"/>
          </a:p>
        </p:txBody>
      </p:sp>
      <p:sp>
        <p:nvSpPr>
          <p:cNvPr id="991" name="Google Shape;991;p41"/>
          <p:cNvSpPr txBox="1">
            <a:spLocks noGrp="1"/>
          </p:cNvSpPr>
          <p:nvPr>
            <p:ph type="title" idx="9"/>
          </p:nvPr>
        </p:nvSpPr>
        <p:spPr>
          <a:xfrm>
            <a:off x="943977" y="1585193"/>
            <a:ext cx="775800" cy="775800"/>
          </a:xfrm>
          <a:prstGeom prst="rect">
            <a:avLst/>
          </a:prstGeom>
          <a:ln>
            <a:solidFill>
              <a:srgbClr val="00203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01</a:t>
            </a:r>
            <a:endParaRPr sz="2500"/>
          </a:p>
        </p:txBody>
      </p:sp>
      <p:sp>
        <p:nvSpPr>
          <p:cNvPr id="992" name="Google Shape;992;p41"/>
          <p:cNvSpPr txBox="1">
            <a:spLocks noGrp="1"/>
          </p:cNvSpPr>
          <p:nvPr>
            <p:ph type="title"/>
          </p:nvPr>
        </p:nvSpPr>
        <p:spPr>
          <a:xfrm>
            <a:off x="720000" y="55303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993" name="Google Shape;993;p41"/>
          <p:cNvSpPr txBox="1">
            <a:spLocks noGrp="1"/>
          </p:cNvSpPr>
          <p:nvPr>
            <p:ph type="title" idx="2"/>
          </p:nvPr>
        </p:nvSpPr>
        <p:spPr>
          <a:xfrm>
            <a:off x="1872150" y="1660193"/>
            <a:ext cx="1460447" cy="62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1600"/>
              <a:t>Problem Statement </a:t>
            </a:r>
          </a:p>
        </p:txBody>
      </p:sp>
      <p:sp>
        <p:nvSpPr>
          <p:cNvPr id="994" name="Google Shape;994;p41"/>
          <p:cNvSpPr txBox="1">
            <a:spLocks noGrp="1"/>
          </p:cNvSpPr>
          <p:nvPr>
            <p:ph type="title" idx="3"/>
          </p:nvPr>
        </p:nvSpPr>
        <p:spPr>
          <a:xfrm>
            <a:off x="4479011" y="1660505"/>
            <a:ext cx="1711232" cy="62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1600"/>
              <a:t>Exploratory Data Analysis</a:t>
            </a:r>
          </a:p>
        </p:txBody>
      </p:sp>
      <p:sp>
        <p:nvSpPr>
          <p:cNvPr id="997" name="Google Shape;997;p41"/>
          <p:cNvSpPr txBox="1">
            <a:spLocks noGrp="1"/>
          </p:cNvSpPr>
          <p:nvPr>
            <p:ph type="title" idx="5"/>
          </p:nvPr>
        </p:nvSpPr>
        <p:spPr>
          <a:xfrm>
            <a:off x="1872275" y="3094775"/>
            <a:ext cx="1255936" cy="62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Modeling &amp; Results	</a:t>
            </a:r>
            <a:endParaRPr sz="1600"/>
          </a:p>
        </p:txBody>
      </p:sp>
      <p:sp>
        <p:nvSpPr>
          <p:cNvPr id="998" name="Google Shape;998;p41"/>
          <p:cNvSpPr txBox="1">
            <a:spLocks noGrp="1"/>
          </p:cNvSpPr>
          <p:nvPr>
            <p:ph type="title" idx="6"/>
          </p:nvPr>
        </p:nvSpPr>
        <p:spPr>
          <a:xfrm>
            <a:off x="4473002" y="3094775"/>
            <a:ext cx="941209" cy="62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Future Scope</a:t>
            </a:r>
            <a:endParaRPr sz="1600"/>
          </a:p>
        </p:txBody>
      </p:sp>
      <p:sp>
        <p:nvSpPr>
          <p:cNvPr id="10" name="Google Shape;988;p41">
            <a:extLst>
              <a:ext uri="{FF2B5EF4-FFF2-40B4-BE49-F238E27FC236}">
                <a16:creationId xmlns:a16="http://schemas.microsoft.com/office/drawing/2014/main" id="{1611DEE2-A2C8-A6EF-6BAA-6349F451BDCB}"/>
              </a:ext>
            </a:extLst>
          </p:cNvPr>
          <p:cNvSpPr txBox="1">
            <a:spLocks/>
          </p:cNvSpPr>
          <p:nvPr/>
        </p:nvSpPr>
        <p:spPr>
          <a:xfrm>
            <a:off x="6149417" y="1579177"/>
            <a:ext cx="775800" cy="775800"/>
          </a:xfrm>
          <a:prstGeom prst="rect">
            <a:avLst/>
          </a:prstGeom>
          <a:solidFill>
            <a:schemeClr val="accent4"/>
          </a:solidFill>
          <a:ln>
            <a:solidFill>
              <a:srgbClr val="002031"/>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Fira Sans Condensed ExtraBold"/>
              <a:buNone/>
              <a:defRPr sz="2500" b="0" i="0" u="none" strike="noStrike" cap="none">
                <a:solidFill>
                  <a:schemeClr val="accent3"/>
                </a:solidFill>
                <a:latin typeface="Fira Sans Condensed ExtraBold"/>
                <a:ea typeface="Fira Sans Condensed ExtraBold"/>
                <a:cs typeface="Fira Sans Condensed ExtraBold"/>
                <a:sym typeface="Fira Sans Condensed ExtraBold"/>
              </a:defRPr>
            </a:lvl1pPr>
            <a:lvl2pPr marR="0" lvl="1" algn="ctr" rtl="0">
              <a:lnSpc>
                <a:spcPct val="100000"/>
              </a:lnSpc>
              <a:spcBef>
                <a:spcPts val="0"/>
              </a:spcBef>
              <a:spcAft>
                <a:spcPts val="0"/>
              </a:spcAft>
              <a:buClr>
                <a:schemeClr val="dk1"/>
              </a:buClr>
              <a:buSzPts val="4000"/>
              <a:buFont typeface="Bebas Neue"/>
              <a:buNone/>
              <a:defRPr sz="4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4000"/>
              <a:buFont typeface="Bebas Neue"/>
              <a:buNone/>
              <a:defRPr sz="4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4000"/>
              <a:buFont typeface="Bebas Neue"/>
              <a:buNone/>
              <a:defRPr sz="4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4000"/>
              <a:buFont typeface="Bebas Neue"/>
              <a:buNone/>
              <a:defRPr sz="4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4000"/>
              <a:buFont typeface="Bebas Neue"/>
              <a:buNone/>
              <a:defRPr sz="4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4000"/>
              <a:buFont typeface="Bebas Neue"/>
              <a:buNone/>
              <a:defRPr sz="4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4000"/>
              <a:buFont typeface="Bebas Neue"/>
              <a:buNone/>
              <a:defRPr sz="4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4000"/>
              <a:buFont typeface="Bebas Neue"/>
              <a:buNone/>
              <a:defRPr sz="4000" b="0" i="0" u="none" strike="noStrike" cap="none">
                <a:solidFill>
                  <a:schemeClr val="dk1"/>
                </a:solidFill>
                <a:latin typeface="Bebas Neue"/>
                <a:ea typeface="Bebas Neue"/>
                <a:cs typeface="Bebas Neue"/>
                <a:sym typeface="Bebas Neue"/>
              </a:defRPr>
            </a:lvl9pPr>
          </a:lstStyle>
          <a:p>
            <a:r>
              <a:rPr lang="en"/>
              <a:t>03</a:t>
            </a:r>
          </a:p>
        </p:txBody>
      </p:sp>
      <p:sp>
        <p:nvSpPr>
          <p:cNvPr id="11" name="Google Shape;994;p41">
            <a:extLst>
              <a:ext uri="{FF2B5EF4-FFF2-40B4-BE49-F238E27FC236}">
                <a16:creationId xmlns:a16="http://schemas.microsoft.com/office/drawing/2014/main" id="{5D2B20DD-74A8-AEDB-D5E8-CC4FB667211E}"/>
              </a:ext>
            </a:extLst>
          </p:cNvPr>
          <p:cNvSpPr txBox="1">
            <a:spLocks/>
          </p:cNvSpPr>
          <p:nvPr/>
        </p:nvSpPr>
        <p:spPr>
          <a:xfrm>
            <a:off x="6925217" y="1660193"/>
            <a:ext cx="1711232" cy="62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Fira Sans Condensed ExtraBold"/>
              <a:buNone/>
              <a:defRPr sz="1800" b="0" i="0" u="none" strike="noStrike" cap="none">
                <a:solidFill>
                  <a:schemeClr val="dk1"/>
                </a:solidFill>
                <a:latin typeface="Fira Sans Condensed ExtraBold"/>
                <a:ea typeface="Fira Sans Condensed ExtraBold"/>
                <a:cs typeface="Fira Sans Condensed ExtraBold"/>
                <a:sym typeface="Fira Sans Condensed ExtraBold"/>
              </a:defRPr>
            </a:lvl1pPr>
            <a:lvl2pPr marR="0" lvl="1"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sz="1600"/>
              <a:t>Preprocessing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278;p46">
            <a:extLst>
              <a:ext uri="{FF2B5EF4-FFF2-40B4-BE49-F238E27FC236}">
                <a16:creationId xmlns:a16="http://schemas.microsoft.com/office/drawing/2014/main" id="{EF594AC1-39BD-3E5A-3036-671CC90E7240}"/>
              </a:ext>
            </a:extLst>
          </p:cNvPr>
          <p:cNvSpPr txBox="1">
            <a:spLocks/>
          </p:cNvSpPr>
          <p:nvPr/>
        </p:nvSpPr>
        <p:spPr>
          <a:xfrm>
            <a:off x="720000" y="551161"/>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Condensed ExtraBold"/>
              <a:buNone/>
              <a:defRPr sz="2500" b="0" i="0" u="none" strike="noStrike" cap="none">
                <a:solidFill>
                  <a:schemeClr val="dk1"/>
                </a:solidFill>
                <a:latin typeface="Fira Sans Condensed ExtraBold"/>
                <a:ea typeface="Fira Sans Condensed ExtraBold"/>
                <a:cs typeface="Fira Sans Condensed ExtraBold"/>
                <a:sym typeface="Fira Sans Condensed ExtraBol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a:t>Model Outcome</a:t>
            </a:r>
          </a:p>
        </p:txBody>
      </p:sp>
      <p:pic>
        <p:nvPicPr>
          <p:cNvPr id="4" name="Picture 3" descr="A graph of training and validation&#10;&#10;Description automatically generated">
            <a:extLst>
              <a:ext uri="{FF2B5EF4-FFF2-40B4-BE49-F238E27FC236}">
                <a16:creationId xmlns:a16="http://schemas.microsoft.com/office/drawing/2014/main" id="{98A3B073-96EB-4F79-1045-07218BE59B11}"/>
              </a:ext>
            </a:extLst>
          </p:cNvPr>
          <p:cNvPicPr>
            <a:picLocks noChangeAspect="1"/>
          </p:cNvPicPr>
          <p:nvPr/>
        </p:nvPicPr>
        <p:blipFill>
          <a:blip r:embed="rId3"/>
          <a:stretch>
            <a:fillRect/>
          </a:stretch>
        </p:blipFill>
        <p:spPr>
          <a:xfrm>
            <a:off x="1135924" y="1219200"/>
            <a:ext cx="4076700" cy="2705100"/>
          </a:xfrm>
          <a:prstGeom prst="rect">
            <a:avLst/>
          </a:prstGeom>
        </p:spPr>
      </p:pic>
      <p:graphicFrame>
        <p:nvGraphicFramePr>
          <p:cNvPr id="5" name="Table 4">
            <a:extLst>
              <a:ext uri="{FF2B5EF4-FFF2-40B4-BE49-F238E27FC236}">
                <a16:creationId xmlns:a16="http://schemas.microsoft.com/office/drawing/2014/main" id="{AE52EEF3-64C0-01BE-4A05-17317D25DA35}"/>
              </a:ext>
            </a:extLst>
          </p:cNvPr>
          <p:cNvGraphicFramePr>
            <a:graphicFrameLocks noGrp="1"/>
          </p:cNvGraphicFramePr>
          <p:nvPr>
            <p:extLst>
              <p:ext uri="{D42A27DB-BD31-4B8C-83A1-F6EECF244321}">
                <p14:modId xmlns:p14="http://schemas.microsoft.com/office/powerpoint/2010/main" val="1125394080"/>
              </p:ext>
            </p:extLst>
          </p:nvPr>
        </p:nvGraphicFramePr>
        <p:xfrm>
          <a:off x="5369859" y="2233930"/>
          <a:ext cx="2871300" cy="609600"/>
        </p:xfrm>
        <a:graphic>
          <a:graphicData uri="http://schemas.openxmlformats.org/drawingml/2006/table">
            <a:tbl>
              <a:tblPr firstRow="1" bandRow="1">
                <a:tableStyleId>{94F3B31D-D701-4763-8731-1707AF666A2E}</a:tableStyleId>
              </a:tblPr>
              <a:tblGrid>
                <a:gridCol w="802730">
                  <a:extLst>
                    <a:ext uri="{9D8B030D-6E8A-4147-A177-3AD203B41FA5}">
                      <a16:colId xmlns:a16="http://schemas.microsoft.com/office/drawing/2014/main" val="117077469"/>
                    </a:ext>
                  </a:extLst>
                </a:gridCol>
                <a:gridCol w="2068570">
                  <a:extLst>
                    <a:ext uri="{9D8B030D-6E8A-4147-A177-3AD203B41FA5}">
                      <a16:colId xmlns:a16="http://schemas.microsoft.com/office/drawing/2014/main" val="253565598"/>
                    </a:ext>
                  </a:extLst>
                </a:gridCol>
              </a:tblGrid>
              <a:tr h="0">
                <a:tc>
                  <a:txBody>
                    <a:bodyPr/>
                    <a:lstStyle/>
                    <a:p>
                      <a:r>
                        <a:rPr lang="en-IN" sz="1400" b="1" i="0" u="none" strike="noStrike" cap="none">
                          <a:solidFill>
                            <a:schemeClr val="tx1"/>
                          </a:solidFill>
                          <a:latin typeface="Aptos" panose="020B0004020202020204" pitchFamily="34" charset="0"/>
                          <a:ea typeface="+mn-ea"/>
                          <a:cs typeface="+mn-cs"/>
                          <a:sym typeface="Arial"/>
                        </a:rPr>
                        <a:t>RMSE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20000"/>
                        <a:lumOff val="80000"/>
                      </a:schemeClr>
                    </a:solidFill>
                  </a:tcPr>
                </a:tc>
                <a:tc>
                  <a:txBody>
                    <a:bodyPr/>
                    <a:lstStyle/>
                    <a:p>
                      <a:r>
                        <a:rPr lang="en-IN">
                          <a:latin typeface="Aptos" panose="020B0004020202020204" pitchFamily="34" charset="0"/>
                        </a:rPr>
                        <a:t>18.02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434066373"/>
                  </a:ext>
                </a:extLst>
              </a:tr>
              <a:tr h="285152">
                <a:tc>
                  <a:txBody>
                    <a:bodyPr/>
                    <a:lstStyle/>
                    <a:p>
                      <a:r>
                        <a:rPr lang="en-IN" sz="1400" b="1" i="0" u="none" strike="noStrike" cap="none">
                          <a:solidFill>
                            <a:schemeClr val="tx1"/>
                          </a:solidFill>
                          <a:latin typeface="Aptos" panose="020B0004020202020204" pitchFamily="34" charset="0"/>
                          <a:ea typeface="+mn-ea"/>
                          <a:cs typeface="+mn-cs"/>
                          <a:sym typeface="Arial"/>
                        </a:rPr>
                        <a:t>MAE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lumMod val="20000"/>
                        <a:lumOff val="80000"/>
                      </a:schemeClr>
                    </a:solidFill>
                  </a:tcPr>
                </a:tc>
                <a:tc>
                  <a:txBody>
                    <a:bodyPr/>
                    <a:lstStyle/>
                    <a:p>
                      <a:r>
                        <a:rPr lang="en-IN" dirty="0">
                          <a:latin typeface="Aptos" panose="020B0004020202020204" pitchFamily="34" charset="0"/>
                        </a:rPr>
                        <a:t>13.52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51285301"/>
                  </a:ext>
                </a:extLst>
              </a:tr>
            </a:tbl>
          </a:graphicData>
        </a:graphic>
      </p:graphicFrame>
      <p:sp>
        <p:nvSpPr>
          <p:cNvPr id="6" name="TextBox 5">
            <a:extLst>
              <a:ext uri="{FF2B5EF4-FFF2-40B4-BE49-F238E27FC236}">
                <a16:creationId xmlns:a16="http://schemas.microsoft.com/office/drawing/2014/main" id="{5175E293-27EE-0D3C-FBFA-56B3F30A0F09}"/>
              </a:ext>
            </a:extLst>
          </p:cNvPr>
          <p:cNvSpPr txBox="1"/>
          <p:nvPr/>
        </p:nvSpPr>
        <p:spPr>
          <a:xfrm>
            <a:off x="851647" y="4052047"/>
            <a:ext cx="7494494" cy="307777"/>
          </a:xfrm>
          <a:prstGeom prst="rect">
            <a:avLst/>
          </a:prstGeom>
          <a:noFill/>
        </p:spPr>
        <p:txBody>
          <a:bodyPr wrap="square" rtlCol="0">
            <a:spAutoFit/>
          </a:bodyPr>
          <a:lstStyle/>
          <a:p>
            <a:r>
              <a:rPr lang="en-US" dirty="0">
                <a:solidFill>
                  <a:schemeClr val="bg2">
                    <a:lumMod val="75000"/>
                  </a:schemeClr>
                </a:solidFill>
                <a:latin typeface="Aptos" panose="020B0004020202020204" pitchFamily="34" charset="0"/>
              </a:rPr>
              <a:t>Models’ stable validation loss curve over epochs indicates that it generalizes well to new data</a:t>
            </a:r>
            <a:endParaRPr lang="en-IN" dirty="0">
              <a:solidFill>
                <a:schemeClr val="bg2">
                  <a:lumMod val="75000"/>
                </a:schemeClr>
              </a:solidFill>
              <a:latin typeface="Aptos" panose="020B0004020202020204" pitchFamily="34" charset="0"/>
            </a:endParaRPr>
          </a:p>
        </p:txBody>
      </p:sp>
    </p:spTree>
    <p:extLst>
      <p:ext uri="{BB962C8B-B14F-4D97-AF65-F5344CB8AC3E}">
        <p14:creationId xmlns:p14="http://schemas.microsoft.com/office/powerpoint/2010/main" val="39726398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68">
          <a:extLst>
            <a:ext uri="{FF2B5EF4-FFF2-40B4-BE49-F238E27FC236}">
              <a16:creationId xmlns:a16="http://schemas.microsoft.com/office/drawing/2014/main" id="{28C9A70A-A5AC-D5DD-C605-A563483A2B27}"/>
            </a:ext>
          </a:extLst>
        </p:cNvPr>
        <p:cNvGrpSpPr/>
        <p:nvPr/>
      </p:nvGrpSpPr>
      <p:grpSpPr>
        <a:xfrm>
          <a:off x="0" y="0"/>
          <a:ext cx="0" cy="0"/>
          <a:chOff x="0" y="0"/>
          <a:chExt cx="0" cy="0"/>
        </a:xfrm>
      </p:grpSpPr>
      <p:sp>
        <p:nvSpPr>
          <p:cNvPr id="1069" name="Google Shape;1069;p43">
            <a:extLst>
              <a:ext uri="{FF2B5EF4-FFF2-40B4-BE49-F238E27FC236}">
                <a16:creationId xmlns:a16="http://schemas.microsoft.com/office/drawing/2014/main" id="{C3AD7C85-F5AF-453F-549F-31654A32F089}"/>
              </a:ext>
            </a:extLst>
          </p:cNvPr>
          <p:cNvSpPr txBox="1">
            <a:spLocks noGrp="1"/>
          </p:cNvSpPr>
          <p:nvPr>
            <p:ph type="title"/>
          </p:nvPr>
        </p:nvSpPr>
        <p:spPr>
          <a:xfrm>
            <a:off x="1790625" y="2664701"/>
            <a:ext cx="5864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And then, some more</a:t>
            </a:r>
            <a:br>
              <a:rPr lang="en" dirty="0"/>
            </a:br>
            <a:r>
              <a:rPr lang="en" dirty="0"/>
              <a:t>modeling!</a:t>
            </a:r>
            <a:endParaRPr dirty="0"/>
          </a:p>
        </p:txBody>
      </p:sp>
      <p:sp>
        <p:nvSpPr>
          <p:cNvPr id="1070" name="Google Shape;1070;p43">
            <a:extLst>
              <a:ext uri="{FF2B5EF4-FFF2-40B4-BE49-F238E27FC236}">
                <a16:creationId xmlns:a16="http://schemas.microsoft.com/office/drawing/2014/main" id="{8713C84E-0C73-D2C0-E8D8-7C699546F059}"/>
              </a:ext>
            </a:extLst>
          </p:cNvPr>
          <p:cNvSpPr txBox="1">
            <a:spLocks noGrp="1"/>
          </p:cNvSpPr>
          <p:nvPr>
            <p:ph type="title" idx="2"/>
          </p:nvPr>
        </p:nvSpPr>
        <p:spPr>
          <a:xfrm>
            <a:off x="3960450" y="1010637"/>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grpSp>
        <p:nvGrpSpPr>
          <p:cNvPr id="1141" name="Google Shape;1141;p43">
            <a:extLst>
              <a:ext uri="{FF2B5EF4-FFF2-40B4-BE49-F238E27FC236}">
                <a16:creationId xmlns:a16="http://schemas.microsoft.com/office/drawing/2014/main" id="{45F10ED8-3234-B72A-DFA4-01B480F99DB0}"/>
              </a:ext>
            </a:extLst>
          </p:cNvPr>
          <p:cNvGrpSpPr/>
          <p:nvPr/>
        </p:nvGrpSpPr>
        <p:grpSpPr>
          <a:xfrm>
            <a:off x="-161925" y="3615300"/>
            <a:ext cx="4373200" cy="1030900"/>
            <a:chOff x="2558825" y="1578175"/>
            <a:chExt cx="4373200" cy="1030900"/>
          </a:xfrm>
        </p:grpSpPr>
        <p:sp>
          <p:nvSpPr>
            <p:cNvPr id="1142" name="Google Shape;1142;p43">
              <a:extLst>
                <a:ext uri="{FF2B5EF4-FFF2-40B4-BE49-F238E27FC236}">
                  <a16:creationId xmlns:a16="http://schemas.microsoft.com/office/drawing/2014/main" id="{392F040A-EFF2-9179-930D-7674B1ECCE0A}"/>
                </a:ext>
              </a:extLst>
            </p:cNvPr>
            <p:cNvSpPr/>
            <p:nvPr/>
          </p:nvSpPr>
          <p:spPr>
            <a:xfrm>
              <a:off x="2558825" y="1621900"/>
              <a:ext cx="4373200" cy="950650"/>
            </a:xfrm>
            <a:custGeom>
              <a:avLst/>
              <a:gdLst/>
              <a:ahLst/>
              <a:cxnLst/>
              <a:rect l="l" t="t" r="r" b="b"/>
              <a:pathLst>
                <a:path w="174928" h="38026" extrusionOk="0">
                  <a:moveTo>
                    <a:pt x="49849" y="0"/>
                  </a:moveTo>
                  <a:lnTo>
                    <a:pt x="38299" y="20791"/>
                  </a:lnTo>
                  <a:lnTo>
                    <a:pt x="25077" y="22432"/>
                  </a:lnTo>
                  <a:lnTo>
                    <a:pt x="17326" y="15168"/>
                  </a:lnTo>
                  <a:lnTo>
                    <a:pt x="0" y="20548"/>
                  </a:lnTo>
                  <a:lnTo>
                    <a:pt x="122" y="20943"/>
                  </a:lnTo>
                  <a:lnTo>
                    <a:pt x="17235" y="15563"/>
                  </a:lnTo>
                  <a:lnTo>
                    <a:pt x="24925" y="22797"/>
                  </a:lnTo>
                  <a:lnTo>
                    <a:pt x="38512" y="21125"/>
                  </a:lnTo>
                  <a:lnTo>
                    <a:pt x="50001" y="487"/>
                  </a:lnTo>
                  <a:lnTo>
                    <a:pt x="63679" y="7903"/>
                  </a:lnTo>
                  <a:lnTo>
                    <a:pt x="66567" y="24286"/>
                  </a:lnTo>
                  <a:lnTo>
                    <a:pt x="78178" y="21885"/>
                  </a:lnTo>
                  <a:lnTo>
                    <a:pt x="86172" y="13374"/>
                  </a:lnTo>
                  <a:lnTo>
                    <a:pt x="94410" y="38025"/>
                  </a:lnTo>
                  <a:lnTo>
                    <a:pt x="108817" y="32615"/>
                  </a:lnTo>
                  <a:lnTo>
                    <a:pt x="115200" y="21125"/>
                  </a:lnTo>
                  <a:lnTo>
                    <a:pt x="125170" y="23435"/>
                  </a:lnTo>
                  <a:lnTo>
                    <a:pt x="131492" y="33679"/>
                  </a:lnTo>
                  <a:lnTo>
                    <a:pt x="151827" y="30730"/>
                  </a:lnTo>
                  <a:lnTo>
                    <a:pt x="151888" y="30700"/>
                  </a:lnTo>
                  <a:lnTo>
                    <a:pt x="160703" y="18086"/>
                  </a:lnTo>
                  <a:lnTo>
                    <a:pt x="174837" y="20791"/>
                  </a:lnTo>
                  <a:lnTo>
                    <a:pt x="174928" y="20396"/>
                  </a:lnTo>
                  <a:lnTo>
                    <a:pt x="160551" y="17660"/>
                  </a:lnTo>
                  <a:lnTo>
                    <a:pt x="151675" y="30365"/>
                  </a:lnTo>
                  <a:lnTo>
                    <a:pt x="131675" y="33253"/>
                  </a:lnTo>
                  <a:lnTo>
                    <a:pt x="125444" y="23192"/>
                  </a:lnTo>
                  <a:lnTo>
                    <a:pt x="125413" y="23101"/>
                  </a:lnTo>
                  <a:lnTo>
                    <a:pt x="115018" y="20700"/>
                  </a:lnTo>
                  <a:lnTo>
                    <a:pt x="108544" y="32311"/>
                  </a:lnTo>
                  <a:lnTo>
                    <a:pt x="94653" y="37539"/>
                  </a:lnTo>
                  <a:lnTo>
                    <a:pt x="86324" y="12645"/>
                  </a:lnTo>
                  <a:lnTo>
                    <a:pt x="77996" y="21551"/>
                  </a:lnTo>
                  <a:lnTo>
                    <a:pt x="66901" y="23830"/>
                  </a:lnTo>
                  <a:lnTo>
                    <a:pt x="64014" y="7690"/>
                  </a:lnTo>
                  <a:lnTo>
                    <a:pt x="49849" y="0"/>
                  </a:ln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3">
              <a:extLst>
                <a:ext uri="{FF2B5EF4-FFF2-40B4-BE49-F238E27FC236}">
                  <a16:creationId xmlns:a16="http://schemas.microsoft.com/office/drawing/2014/main" id="{12235443-CBAB-7AD1-4BE5-C92965499B89}"/>
                </a:ext>
              </a:extLst>
            </p:cNvPr>
            <p:cNvSpPr/>
            <p:nvPr/>
          </p:nvSpPr>
          <p:spPr>
            <a:xfrm>
              <a:off x="4096850" y="1765625"/>
              <a:ext cx="121600" cy="101800"/>
            </a:xfrm>
            <a:custGeom>
              <a:avLst/>
              <a:gdLst/>
              <a:ahLst/>
              <a:cxnLst/>
              <a:rect l="l" t="t" r="r" b="b"/>
              <a:pathLst>
                <a:path w="4864" h="4072" extrusionOk="0">
                  <a:moveTo>
                    <a:pt x="2466" y="0"/>
                  </a:moveTo>
                  <a:cubicBezTo>
                    <a:pt x="1545" y="0"/>
                    <a:pt x="645" y="453"/>
                    <a:pt x="365" y="1394"/>
                  </a:cubicBezTo>
                  <a:cubicBezTo>
                    <a:pt x="0" y="2640"/>
                    <a:pt x="912" y="3978"/>
                    <a:pt x="2219" y="4069"/>
                  </a:cubicBezTo>
                  <a:cubicBezTo>
                    <a:pt x="2260" y="4071"/>
                    <a:pt x="2300" y="4072"/>
                    <a:pt x="2341" y="4072"/>
                  </a:cubicBezTo>
                  <a:cubicBezTo>
                    <a:pt x="3035" y="4072"/>
                    <a:pt x="3768" y="3826"/>
                    <a:pt x="4256" y="3309"/>
                  </a:cubicBezTo>
                  <a:cubicBezTo>
                    <a:pt x="4742" y="2762"/>
                    <a:pt x="4864" y="1972"/>
                    <a:pt x="4590" y="1333"/>
                  </a:cubicBezTo>
                  <a:cubicBezTo>
                    <a:pt x="4438" y="938"/>
                    <a:pt x="4195" y="604"/>
                    <a:pt x="3830"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3">
              <a:extLst>
                <a:ext uri="{FF2B5EF4-FFF2-40B4-BE49-F238E27FC236}">
                  <a16:creationId xmlns:a16="http://schemas.microsoft.com/office/drawing/2014/main" id="{B8ED103D-0C92-FF41-8AFD-BEEFEBB92DB8}"/>
                </a:ext>
              </a:extLst>
            </p:cNvPr>
            <p:cNvSpPr/>
            <p:nvPr/>
          </p:nvSpPr>
          <p:spPr>
            <a:xfrm>
              <a:off x="4131800" y="1794800"/>
              <a:ext cx="53225" cy="44450"/>
            </a:xfrm>
            <a:custGeom>
              <a:avLst/>
              <a:gdLst/>
              <a:ahLst/>
              <a:cxnLst/>
              <a:rect l="l" t="t" r="r" b="b"/>
              <a:pathLst>
                <a:path w="2129" h="1778" extrusionOk="0">
                  <a:moveTo>
                    <a:pt x="1035" y="0"/>
                  </a:moveTo>
                  <a:cubicBezTo>
                    <a:pt x="640" y="0"/>
                    <a:pt x="270" y="191"/>
                    <a:pt x="153" y="622"/>
                  </a:cubicBezTo>
                  <a:cubicBezTo>
                    <a:pt x="1" y="1170"/>
                    <a:pt x="365" y="1747"/>
                    <a:pt x="943" y="1777"/>
                  </a:cubicBezTo>
                  <a:cubicBezTo>
                    <a:pt x="1247" y="1777"/>
                    <a:pt x="1642" y="1717"/>
                    <a:pt x="1824" y="1443"/>
                  </a:cubicBezTo>
                  <a:cubicBezTo>
                    <a:pt x="2098" y="1230"/>
                    <a:pt x="2128" y="835"/>
                    <a:pt x="2007" y="562"/>
                  </a:cubicBezTo>
                  <a:cubicBezTo>
                    <a:pt x="1946" y="410"/>
                    <a:pt x="1824" y="258"/>
                    <a:pt x="1672" y="166"/>
                  </a:cubicBezTo>
                  <a:cubicBezTo>
                    <a:pt x="1478" y="58"/>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3">
              <a:extLst>
                <a:ext uri="{FF2B5EF4-FFF2-40B4-BE49-F238E27FC236}">
                  <a16:creationId xmlns:a16="http://schemas.microsoft.com/office/drawing/2014/main" id="{B4510946-893C-60E8-604E-A7CFC5DDE891}"/>
                </a:ext>
              </a:extLst>
            </p:cNvPr>
            <p:cNvSpPr/>
            <p:nvPr/>
          </p:nvSpPr>
          <p:spPr>
            <a:xfrm>
              <a:off x="3741975" y="1578175"/>
              <a:ext cx="120850" cy="101725"/>
            </a:xfrm>
            <a:custGeom>
              <a:avLst/>
              <a:gdLst/>
              <a:ahLst/>
              <a:cxnLst/>
              <a:rect l="l" t="t" r="r" b="b"/>
              <a:pathLst>
                <a:path w="4834" h="4069" extrusionOk="0">
                  <a:moveTo>
                    <a:pt x="2477" y="0"/>
                  </a:moveTo>
                  <a:cubicBezTo>
                    <a:pt x="1564" y="0"/>
                    <a:pt x="674" y="461"/>
                    <a:pt x="396" y="1415"/>
                  </a:cubicBezTo>
                  <a:cubicBezTo>
                    <a:pt x="1" y="2661"/>
                    <a:pt x="912" y="3999"/>
                    <a:pt x="2250" y="4059"/>
                  </a:cubicBezTo>
                  <a:cubicBezTo>
                    <a:pt x="2322" y="4065"/>
                    <a:pt x="2396" y="4068"/>
                    <a:pt x="2469" y="4068"/>
                  </a:cubicBezTo>
                  <a:cubicBezTo>
                    <a:pt x="3134" y="4068"/>
                    <a:pt x="3818" y="3820"/>
                    <a:pt x="4256" y="3299"/>
                  </a:cubicBezTo>
                  <a:cubicBezTo>
                    <a:pt x="4712" y="2813"/>
                    <a:pt x="4834" y="2023"/>
                    <a:pt x="4621" y="1324"/>
                  </a:cubicBezTo>
                  <a:cubicBezTo>
                    <a:pt x="4469" y="959"/>
                    <a:pt x="4226" y="594"/>
                    <a:pt x="3861" y="381"/>
                  </a:cubicBezTo>
                  <a:cubicBezTo>
                    <a:pt x="3451" y="129"/>
                    <a:pt x="2961" y="0"/>
                    <a:pt x="247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3">
              <a:extLst>
                <a:ext uri="{FF2B5EF4-FFF2-40B4-BE49-F238E27FC236}">
                  <a16:creationId xmlns:a16="http://schemas.microsoft.com/office/drawing/2014/main" id="{FCBA2E55-BD25-C08E-21D5-96294663AD63}"/>
                </a:ext>
              </a:extLst>
            </p:cNvPr>
            <p:cNvSpPr/>
            <p:nvPr/>
          </p:nvSpPr>
          <p:spPr>
            <a:xfrm>
              <a:off x="3777700" y="1607275"/>
              <a:ext cx="53200" cy="45050"/>
            </a:xfrm>
            <a:custGeom>
              <a:avLst/>
              <a:gdLst/>
              <a:ahLst/>
              <a:cxnLst/>
              <a:rect l="l" t="t" r="r" b="b"/>
              <a:pathLst>
                <a:path w="2128" h="1802" extrusionOk="0">
                  <a:moveTo>
                    <a:pt x="1055" y="1"/>
                  </a:moveTo>
                  <a:cubicBezTo>
                    <a:pt x="653" y="1"/>
                    <a:pt x="272" y="197"/>
                    <a:pt x="152" y="616"/>
                  </a:cubicBezTo>
                  <a:cubicBezTo>
                    <a:pt x="0" y="1193"/>
                    <a:pt x="365" y="1771"/>
                    <a:pt x="942" y="1801"/>
                  </a:cubicBezTo>
                  <a:cubicBezTo>
                    <a:pt x="1246" y="1801"/>
                    <a:pt x="1611" y="1740"/>
                    <a:pt x="1824" y="1467"/>
                  </a:cubicBezTo>
                  <a:cubicBezTo>
                    <a:pt x="2067" y="1224"/>
                    <a:pt x="2128" y="889"/>
                    <a:pt x="2006" y="585"/>
                  </a:cubicBezTo>
                  <a:cubicBezTo>
                    <a:pt x="1915"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3">
              <a:extLst>
                <a:ext uri="{FF2B5EF4-FFF2-40B4-BE49-F238E27FC236}">
                  <a16:creationId xmlns:a16="http://schemas.microsoft.com/office/drawing/2014/main" id="{CB7269A5-79E6-2904-3B9D-44433CAA45FA}"/>
                </a:ext>
              </a:extLst>
            </p:cNvPr>
            <p:cNvSpPr/>
            <p:nvPr/>
          </p:nvSpPr>
          <p:spPr>
            <a:xfrm>
              <a:off x="3464625" y="2089550"/>
              <a:ext cx="120850" cy="101600"/>
            </a:xfrm>
            <a:custGeom>
              <a:avLst/>
              <a:gdLst/>
              <a:ahLst/>
              <a:cxnLst/>
              <a:rect l="l" t="t" r="r" b="b"/>
              <a:pathLst>
                <a:path w="4834" h="4064" extrusionOk="0">
                  <a:moveTo>
                    <a:pt x="2470" y="0"/>
                  </a:moveTo>
                  <a:cubicBezTo>
                    <a:pt x="1559" y="0"/>
                    <a:pt x="673" y="454"/>
                    <a:pt x="395" y="1386"/>
                  </a:cubicBezTo>
                  <a:cubicBezTo>
                    <a:pt x="0" y="2662"/>
                    <a:pt x="912" y="3969"/>
                    <a:pt x="2249" y="4061"/>
                  </a:cubicBezTo>
                  <a:cubicBezTo>
                    <a:pt x="2294" y="4062"/>
                    <a:pt x="2339" y="4063"/>
                    <a:pt x="2385" y="4063"/>
                  </a:cubicBezTo>
                  <a:cubicBezTo>
                    <a:pt x="3075" y="4063"/>
                    <a:pt x="3799" y="3843"/>
                    <a:pt x="4256" y="3301"/>
                  </a:cubicBezTo>
                  <a:cubicBezTo>
                    <a:pt x="4772" y="2754"/>
                    <a:pt x="4833" y="1963"/>
                    <a:pt x="4620" y="1325"/>
                  </a:cubicBezTo>
                  <a:cubicBezTo>
                    <a:pt x="4468" y="930"/>
                    <a:pt x="4225" y="595"/>
                    <a:pt x="3860" y="383"/>
                  </a:cubicBezTo>
                  <a:cubicBezTo>
                    <a:pt x="3448" y="129"/>
                    <a:pt x="2955" y="0"/>
                    <a:pt x="247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3">
              <a:extLst>
                <a:ext uri="{FF2B5EF4-FFF2-40B4-BE49-F238E27FC236}">
                  <a16:creationId xmlns:a16="http://schemas.microsoft.com/office/drawing/2014/main" id="{BF02365E-B85F-CAD0-0A27-39FA6845311B}"/>
                </a:ext>
              </a:extLst>
            </p:cNvPr>
            <p:cNvSpPr/>
            <p:nvPr/>
          </p:nvSpPr>
          <p:spPr>
            <a:xfrm>
              <a:off x="3500325" y="2117750"/>
              <a:ext cx="53225" cy="44450"/>
            </a:xfrm>
            <a:custGeom>
              <a:avLst/>
              <a:gdLst/>
              <a:ahLst/>
              <a:cxnLst/>
              <a:rect l="l" t="t" r="r" b="b"/>
              <a:pathLst>
                <a:path w="2129" h="1778" extrusionOk="0">
                  <a:moveTo>
                    <a:pt x="1035" y="0"/>
                  </a:moveTo>
                  <a:cubicBezTo>
                    <a:pt x="640" y="0"/>
                    <a:pt x="270" y="192"/>
                    <a:pt x="153" y="623"/>
                  </a:cubicBezTo>
                  <a:cubicBezTo>
                    <a:pt x="1" y="1170"/>
                    <a:pt x="366" y="1747"/>
                    <a:pt x="943" y="1778"/>
                  </a:cubicBezTo>
                  <a:cubicBezTo>
                    <a:pt x="1247" y="1778"/>
                    <a:pt x="1612" y="1717"/>
                    <a:pt x="1825" y="1443"/>
                  </a:cubicBezTo>
                  <a:cubicBezTo>
                    <a:pt x="2068" y="1230"/>
                    <a:pt x="2128" y="866"/>
                    <a:pt x="2007" y="562"/>
                  </a:cubicBezTo>
                  <a:cubicBezTo>
                    <a:pt x="1916" y="410"/>
                    <a:pt x="1825" y="258"/>
                    <a:pt x="1673" y="167"/>
                  </a:cubicBezTo>
                  <a:cubicBezTo>
                    <a:pt x="1478" y="59"/>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3">
              <a:extLst>
                <a:ext uri="{FF2B5EF4-FFF2-40B4-BE49-F238E27FC236}">
                  <a16:creationId xmlns:a16="http://schemas.microsoft.com/office/drawing/2014/main" id="{38CCC472-028D-DB8A-F793-3DE3025B253F}"/>
                </a:ext>
              </a:extLst>
            </p:cNvPr>
            <p:cNvSpPr/>
            <p:nvPr/>
          </p:nvSpPr>
          <p:spPr>
            <a:xfrm>
              <a:off x="3125700" y="2134175"/>
              <a:ext cx="120850" cy="101800"/>
            </a:xfrm>
            <a:custGeom>
              <a:avLst/>
              <a:gdLst/>
              <a:ahLst/>
              <a:cxnLst/>
              <a:rect l="l" t="t" r="r" b="b"/>
              <a:pathLst>
                <a:path w="4834" h="4072" extrusionOk="0">
                  <a:moveTo>
                    <a:pt x="2481" y="0"/>
                  </a:moveTo>
                  <a:cubicBezTo>
                    <a:pt x="1562" y="0"/>
                    <a:pt x="656" y="453"/>
                    <a:pt x="396" y="1394"/>
                  </a:cubicBezTo>
                  <a:cubicBezTo>
                    <a:pt x="1" y="2640"/>
                    <a:pt x="913" y="3978"/>
                    <a:pt x="2250" y="4069"/>
                  </a:cubicBezTo>
                  <a:cubicBezTo>
                    <a:pt x="2289" y="4071"/>
                    <a:pt x="2328" y="4071"/>
                    <a:pt x="2367" y="4071"/>
                  </a:cubicBezTo>
                  <a:cubicBezTo>
                    <a:pt x="3039" y="4071"/>
                    <a:pt x="3797" y="3826"/>
                    <a:pt x="4256" y="3309"/>
                  </a:cubicBezTo>
                  <a:cubicBezTo>
                    <a:pt x="4712" y="2762"/>
                    <a:pt x="4834" y="1972"/>
                    <a:pt x="4590" y="1333"/>
                  </a:cubicBezTo>
                  <a:cubicBezTo>
                    <a:pt x="4438" y="938"/>
                    <a:pt x="4226" y="604"/>
                    <a:pt x="3831" y="361"/>
                  </a:cubicBezTo>
                  <a:cubicBezTo>
                    <a:pt x="3436" y="122"/>
                    <a:pt x="2957" y="0"/>
                    <a:pt x="2481"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3">
              <a:extLst>
                <a:ext uri="{FF2B5EF4-FFF2-40B4-BE49-F238E27FC236}">
                  <a16:creationId xmlns:a16="http://schemas.microsoft.com/office/drawing/2014/main" id="{C46DFD09-419E-DBC3-EAE1-FBB26A988229}"/>
                </a:ext>
              </a:extLst>
            </p:cNvPr>
            <p:cNvSpPr/>
            <p:nvPr/>
          </p:nvSpPr>
          <p:spPr>
            <a:xfrm>
              <a:off x="3160650" y="2163350"/>
              <a:ext cx="53225" cy="44450"/>
            </a:xfrm>
            <a:custGeom>
              <a:avLst/>
              <a:gdLst/>
              <a:ahLst/>
              <a:cxnLst/>
              <a:rect l="l" t="t" r="r" b="b"/>
              <a:pathLst>
                <a:path w="2129" h="1778" extrusionOk="0">
                  <a:moveTo>
                    <a:pt x="1056" y="0"/>
                  </a:moveTo>
                  <a:cubicBezTo>
                    <a:pt x="667" y="0"/>
                    <a:pt x="290" y="191"/>
                    <a:pt x="153" y="622"/>
                  </a:cubicBezTo>
                  <a:cubicBezTo>
                    <a:pt x="1" y="1169"/>
                    <a:pt x="396" y="1747"/>
                    <a:pt x="974" y="1777"/>
                  </a:cubicBezTo>
                  <a:cubicBezTo>
                    <a:pt x="1277" y="1777"/>
                    <a:pt x="1642" y="1716"/>
                    <a:pt x="1825" y="1443"/>
                  </a:cubicBezTo>
                  <a:cubicBezTo>
                    <a:pt x="2068" y="1230"/>
                    <a:pt x="2129" y="835"/>
                    <a:pt x="2037" y="561"/>
                  </a:cubicBezTo>
                  <a:cubicBezTo>
                    <a:pt x="1946" y="409"/>
                    <a:pt x="1825" y="258"/>
                    <a:pt x="1673" y="166"/>
                  </a:cubicBezTo>
                  <a:cubicBezTo>
                    <a:pt x="1489" y="58"/>
                    <a:pt x="1271" y="0"/>
                    <a:pt x="1056"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3">
              <a:extLst>
                <a:ext uri="{FF2B5EF4-FFF2-40B4-BE49-F238E27FC236}">
                  <a16:creationId xmlns:a16="http://schemas.microsoft.com/office/drawing/2014/main" id="{D174FA17-70D7-9A84-E55A-002FFC92D9F0}"/>
                </a:ext>
              </a:extLst>
            </p:cNvPr>
            <p:cNvSpPr/>
            <p:nvPr/>
          </p:nvSpPr>
          <p:spPr>
            <a:xfrm>
              <a:off x="2926600" y="1967000"/>
              <a:ext cx="121625" cy="101800"/>
            </a:xfrm>
            <a:custGeom>
              <a:avLst/>
              <a:gdLst/>
              <a:ahLst/>
              <a:cxnLst/>
              <a:rect l="l" t="t" r="r" b="b"/>
              <a:pathLst>
                <a:path w="4865" h="4072" extrusionOk="0">
                  <a:moveTo>
                    <a:pt x="2466" y="0"/>
                  </a:moveTo>
                  <a:cubicBezTo>
                    <a:pt x="1546" y="0"/>
                    <a:pt x="646" y="453"/>
                    <a:pt x="366" y="1394"/>
                  </a:cubicBezTo>
                  <a:cubicBezTo>
                    <a:pt x="1" y="2640"/>
                    <a:pt x="882" y="3978"/>
                    <a:pt x="2220" y="4069"/>
                  </a:cubicBezTo>
                  <a:cubicBezTo>
                    <a:pt x="2260" y="4071"/>
                    <a:pt x="2301" y="4071"/>
                    <a:pt x="2342" y="4071"/>
                  </a:cubicBezTo>
                  <a:cubicBezTo>
                    <a:pt x="3036" y="4071"/>
                    <a:pt x="3768" y="3826"/>
                    <a:pt x="4256" y="3309"/>
                  </a:cubicBezTo>
                  <a:cubicBezTo>
                    <a:pt x="4743" y="2792"/>
                    <a:pt x="4864" y="2002"/>
                    <a:pt x="4591" y="1333"/>
                  </a:cubicBezTo>
                  <a:cubicBezTo>
                    <a:pt x="4439" y="938"/>
                    <a:pt x="419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3">
              <a:extLst>
                <a:ext uri="{FF2B5EF4-FFF2-40B4-BE49-F238E27FC236}">
                  <a16:creationId xmlns:a16="http://schemas.microsoft.com/office/drawing/2014/main" id="{D029901D-4B32-F678-1B7F-D91EA26784B4}"/>
                </a:ext>
              </a:extLst>
            </p:cNvPr>
            <p:cNvSpPr/>
            <p:nvPr/>
          </p:nvSpPr>
          <p:spPr>
            <a:xfrm>
              <a:off x="2961575" y="1995800"/>
              <a:ext cx="53200" cy="44825"/>
            </a:xfrm>
            <a:custGeom>
              <a:avLst/>
              <a:gdLst/>
              <a:ahLst/>
              <a:cxnLst/>
              <a:rect l="l" t="t" r="r" b="b"/>
              <a:pathLst>
                <a:path w="2128" h="1793" extrusionOk="0">
                  <a:moveTo>
                    <a:pt x="1030" y="0"/>
                  </a:moveTo>
                  <a:cubicBezTo>
                    <a:pt x="637" y="0"/>
                    <a:pt x="269" y="197"/>
                    <a:pt x="152" y="607"/>
                  </a:cubicBezTo>
                  <a:cubicBezTo>
                    <a:pt x="0" y="1184"/>
                    <a:pt x="365" y="1762"/>
                    <a:pt x="942" y="1792"/>
                  </a:cubicBezTo>
                  <a:cubicBezTo>
                    <a:pt x="1246" y="1792"/>
                    <a:pt x="1642" y="1731"/>
                    <a:pt x="1824" y="1458"/>
                  </a:cubicBezTo>
                  <a:cubicBezTo>
                    <a:pt x="2098" y="1245"/>
                    <a:pt x="2128" y="850"/>
                    <a:pt x="2006" y="576"/>
                  </a:cubicBezTo>
                  <a:cubicBezTo>
                    <a:pt x="1946" y="424"/>
                    <a:pt x="1824" y="272"/>
                    <a:pt x="1672" y="181"/>
                  </a:cubicBezTo>
                  <a:cubicBezTo>
                    <a:pt x="1476" y="62"/>
                    <a:pt x="1249" y="0"/>
                    <a:pt x="1030"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3">
              <a:extLst>
                <a:ext uri="{FF2B5EF4-FFF2-40B4-BE49-F238E27FC236}">
                  <a16:creationId xmlns:a16="http://schemas.microsoft.com/office/drawing/2014/main" id="{DB2F0CA4-FB34-7725-D94D-2D7EBEDA7FBA}"/>
                </a:ext>
              </a:extLst>
            </p:cNvPr>
            <p:cNvSpPr/>
            <p:nvPr/>
          </p:nvSpPr>
          <p:spPr>
            <a:xfrm>
              <a:off x="4450950" y="2111375"/>
              <a:ext cx="120850" cy="101200"/>
            </a:xfrm>
            <a:custGeom>
              <a:avLst/>
              <a:gdLst/>
              <a:ahLst/>
              <a:cxnLst/>
              <a:rect l="l" t="t" r="r" b="b"/>
              <a:pathLst>
                <a:path w="4834" h="4048" extrusionOk="0">
                  <a:moveTo>
                    <a:pt x="2466" y="0"/>
                  </a:moveTo>
                  <a:cubicBezTo>
                    <a:pt x="1546" y="0"/>
                    <a:pt x="646" y="453"/>
                    <a:pt x="366" y="1394"/>
                  </a:cubicBezTo>
                  <a:cubicBezTo>
                    <a:pt x="1" y="2640"/>
                    <a:pt x="913" y="3978"/>
                    <a:pt x="2250" y="4039"/>
                  </a:cubicBezTo>
                  <a:cubicBezTo>
                    <a:pt x="2320" y="4045"/>
                    <a:pt x="2390" y="4048"/>
                    <a:pt x="2462" y="4048"/>
                  </a:cubicBezTo>
                  <a:cubicBezTo>
                    <a:pt x="3109" y="4048"/>
                    <a:pt x="3818" y="3799"/>
                    <a:pt x="4256" y="3279"/>
                  </a:cubicBezTo>
                  <a:cubicBezTo>
                    <a:pt x="4712" y="2792"/>
                    <a:pt x="4834" y="2002"/>
                    <a:pt x="4591" y="1333"/>
                  </a:cubicBezTo>
                  <a:cubicBezTo>
                    <a:pt x="4439" y="938"/>
                    <a:pt x="422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3">
              <a:extLst>
                <a:ext uri="{FF2B5EF4-FFF2-40B4-BE49-F238E27FC236}">
                  <a16:creationId xmlns:a16="http://schemas.microsoft.com/office/drawing/2014/main" id="{8FDFFDAA-E450-5A04-857D-027ACBAD70A3}"/>
                </a:ext>
              </a:extLst>
            </p:cNvPr>
            <p:cNvSpPr/>
            <p:nvPr/>
          </p:nvSpPr>
          <p:spPr>
            <a:xfrm>
              <a:off x="4485900" y="2140550"/>
              <a:ext cx="53225" cy="44450"/>
            </a:xfrm>
            <a:custGeom>
              <a:avLst/>
              <a:gdLst/>
              <a:ahLst/>
              <a:cxnLst/>
              <a:rect l="l" t="t" r="r" b="b"/>
              <a:pathLst>
                <a:path w="2129" h="1778" extrusionOk="0">
                  <a:moveTo>
                    <a:pt x="1049" y="0"/>
                  </a:moveTo>
                  <a:cubicBezTo>
                    <a:pt x="653" y="0"/>
                    <a:pt x="271" y="191"/>
                    <a:pt x="153" y="622"/>
                  </a:cubicBezTo>
                  <a:cubicBezTo>
                    <a:pt x="1" y="1170"/>
                    <a:pt x="396" y="1747"/>
                    <a:pt x="943" y="1777"/>
                  </a:cubicBezTo>
                  <a:cubicBezTo>
                    <a:pt x="1247" y="1777"/>
                    <a:pt x="1642" y="1717"/>
                    <a:pt x="1825" y="1443"/>
                  </a:cubicBezTo>
                  <a:cubicBezTo>
                    <a:pt x="2068" y="1230"/>
                    <a:pt x="2129" y="866"/>
                    <a:pt x="2007" y="562"/>
                  </a:cubicBezTo>
                  <a:cubicBezTo>
                    <a:pt x="1946" y="410"/>
                    <a:pt x="1825" y="258"/>
                    <a:pt x="1673" y="166"/>
                  </a:cubicBezTo>
                  <a:cubicBezTo>
                    <a:pt x="1489" y="58"/>
                    <a:pt x="1267" y="0"/>
                    <a:pt x="104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3">
              <a:extLst>
                <a:ext uri="{FF2B5EF4-FFF2-40B4-BE49-F238E27FC236}">
                  <a16:creationId xmlns:a16="http://schemas.microsoft.com/office/drawing/2014/main" id="{7A4724C8-E630-A683-E2A9-72F03D8AD7F8}"/>
                </a:ext>
              </a:extLst>
            </p:cNvPr>
            <p:cNvSpPr/>
            <p:nvPr/>
          </p:nvSpPr>
          <p:spPr>
            <a:xfrm>
              <a:off x="4640175" y="1900325"/>
              <a:ext cx="120075" cy="101600"/>
            </a:xfrm>
            <a:custGeom>
              <a:avLst/>
              <a:gdLst/>
              <a:ahLst/>
              <a:cxnLst/>
              <a:rect l="l" t="t" r="r" b="b"/>
              <a:pathLst>
                <a:path w="4803" h="4064" extrusionOk="0">
                  <a:moveTo>
                    <a:pt x="2440" y="1"/>
                  </a:moveTo>
                  <a:cubicBezTo>
                    <a:pt x="1528" y="1"/>
                    <a:pt x="643" y="454"/>
                    <a:pt x="365" y="1386"/>
                  </a:cubicBezTo>
                  <a:cubicBezTo>
                    <a:pt x="0" y="2663"/>
                    <a:pt x="882" y="4000"/>
                    <a:pt x="2219" y="4061"/>
                  </a:cubicBezTo>
                  <a:cubicBezTo>
                    <a:pt x="2264" y="4063"/>
                    <a:pt x="2309" y="4064"/>
                    <a:pt x="2355" y="4064"/>
                  </a:cubicBezTo>
                  <a:cubicBezTo>
                    <a:pt x="3045" y="4064"/>
                    <a:pt x="3771" y="3843"/>
                    <a:pt x="4256" y="3301"/>
                  </a:cubicBezTo>
                  <a:cubicBezTo>
                    <a:pt x="4712" y="2815"/>
                    <a:pt x="4803" y="2025"/>
                    <a:pt x="4590" y="1325"/>
                  </a:cubicBezTo>
                  <a:cubicBezTo>
                    <a:pt x="4438" y="961"/>
                    <a:pt x="4195" y="596"/>
                    <a:pt x="3830" y="383"/>
                  </a:cubicBezTo>
                  <a:cubicBezTo>
                    <a:pt x="3418" y="130"/>
                    <a:pt x="2925" y="1"/>
                    <a:pt x="2440"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3">
              <a:extLst>
                <a:ext uri="{FF2B5EF4-FFF2-40B4-BE49-F238E27FC236}">
                  <a16:creationId xmlns:a16="http://schemas.microsoft.com/office/drawing/2014/main" id="{3A5CF587-1C17-D532-1118-67F43FB789B8}"/>
                </a:ext>
              </a:extLst>
            </p:cNvPr>
            <p:cNvSpPr/>
            <p:nvPr/>
          </p:nvSpPr>
          <p:spPr>
            <a:xfrm>
              <a:off x="4675125" y="1929475"/>
              <a:ext cx="53225" cy="45025"/>
            </a:xfrm>
            <a:custGeom>
              <a:avLst/>
              <a:gdLst/>
              <a:ahLst/>
              <a:cxnLst/>
              <a:rect l="l" t="t" r="r" b="b"/>
              <a:pathLst>
                <a:path w="2129" h="1801" extrusionOk="0">
                  <a:moveTo>
                    <a:pt x="1055" y="1"/>
                  </a:moveTo>
                  <a:cubicBezTo>
                    <a:pt x="653" y="1"/>
                    <a:pt x="272" y="197"/>
                    <a:pt x="152" y="615"/>
                  </a:cubicBezTo>
                  <a:cubicBezTo>
                    <a:pt x="1" y="1193"/>
                    <a:pt x="365" y="1740"/>
                    <a:pt x="943" y="1801"/>
                  </a:cubicBezTo>
                  <a:cubicBezTo>
                    <a:pt x="1247" y="1801"/>
                    <a:pt x="1642" y="1710"/>
                    <a:pt x="1824" y="1436"/>
                  </a:cubicBezTo>
                  <a:cubicBezTo>
                    <a:pt x="2098" y="1223"/>
                    <a:pt x="2128" y="889"/>
                    <a:pt x="2007" y="585"/>
                  </a:cubicBezTo>
                  <a:cubicBezTo>
                    <a:pt x="1946"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3">
              <a:extLst>
                <a:ext uri="{FF2B5EF4-FFF2-40B4-BE49-F238E27FC236}">
                  <a16:creationId xmlns:a16="http://schemas.microsoft.com/office/drawing/2014/main" id="{6FDB5CD4-AF8D-DF18-A3DC-5E87893EA7F9}"/>
                </a:ext>
              </a:extLst>
            </p:cNvPr>
            <p:cNvSpPr/>
            <p:nvPr/>
          </p:nvSpPr>
          <p:spPr>
            <a:xfrm>
              <a:off x="4860550" y="2507500"/>
              <a:ext cx="120075" cy="101575"/>
            </a:xfrm>
            <a:custGeom>
              <a:avLst/>
              <a:gdLst/>
              <a:ahLst/>
              <a:cxnLst/>
              <a:rect l="l" t="t" r="r" b="b"/>
              <a:pathLst>
                <a:path w="4803" h="4063" extrusionOk="0">
                  <a:moveTo>
                    <a:pt x="2439" y="0"/>
                  </a:moveTo>
                  <a:cubicBezTo>
                    <a:pt x="1528" y="0"/>
                    <a:pt x="642" y="453"/>
                    <a:pt x="365" y="1385"/>
                  </a:cubicBezTo>
                  <a:cubicBezTo>
                    <a:pt x="0" y="2662"/>
                    <a:pt x="882" y="3969"/>
                    <a:pt x="2219" y="4060"/>
                  </a:cubicBezTo>
                  <a:cubicBezTo>
                    <a:pt x="2264" y="4062"/>
                    <a:pt x="2309" y="4063"/>
                    <a:pt x="2354" y="4063"/>
                  </a:cubicBezTo>
                  <a:cubicBezTo>
                    <a:pt x="3045" y="4063"/>
                    <a:pt x="3769" y="3842"/>
                    <a:pt x="4225" y="3300"/>
                  </a:cubicBezTo>
                  <a:cubicBezTo>
                    <a:pt x="4711" y="2753"/>
                    <a:pt x="4803" y="1963"/>
                    <a:pt x="4590" y="1325"/>
                  </a:cubicBezTo>
                  <a:cubicBezTo>
                    <a:pt x="4438" y="929"/>
                    <a:pt x="4195" y="595"/>
                    <a:pt x="3830" y="382"/>
                  </a:cubicBezTo>
                  <a:cubicBezTo>
                    <a:pt x="3418" y="129"/>
                    <a:pt x="2925" y="0"/>
                    <a:pt x="2439"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3">
              <a:extLst>
                <a:ext uri="{FF2B5EF4-FFF2-40B4-BE49-F238E27FC236}">
                  <a16:creationId xmlns:a16="http://schemas.microsoft.com/office/drawing/2014/main" id="{FFDB5F51-E682-8114-8CDA-27C4349DCC32}"/>
                </a:ext>
              </a:extLst>
            </p:cNvPr>
            <p:cNvSpPr/>
            <p:nvPr/>
          </p:nvSpPr>
          <p:spPr>
            <a:xfrm>
              <a:off x="4895500" y="2536625"/>
              <a:ext cx="52450" cy="45025"/>
            </a:xfrm>
            <a:custGeom>
              <a:avLst/>
              <a:gdLst/>
              <a:ahLst/>
              <a:cxnLst/>
              <a:rect l="l" t="t" r="r" b="b"/>
              <a:pathLst>
                <a:path w="2098" h="1801" extrusionOk="0">
                  <a:moveTo>
                    <a:pt x="1055" y="1"/>
                  </a:moveTo>
                  <a:cubicBezTo>
                    <a:pt x="653" y="1"/>
                    <a:pt x="272" y="197"/>
                    <a:pt x="152" y="615"/>
                  </a:cubicBezTo>
                  <a:cubicBezTo>
                    <a:pt x="0" y="1193"/>
                    <a:pt x="365" y="1740"/>
                    <a:pt x="943" y="1801"/>
                  </a:cubicBezTo>
                  <a:cubicBezTo>
                    <a:pt x="1246" y="1801"/>
                    <a:pt x="1642" y="1710"/>
                    <a:pt x="1824" y="1436"/>
                  </a:cubicBezTo>
                  <a:cubicBezTo>
                    <a:pt x="2037" y="1193"/>
                    <a:pt x="2098" y="828"/>
                    <a:pt x="2006" y="585"/>
                  </a:cubicBezTo>
                  <a:cubicBezTo>
                    <a:pt x="1946"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3">
              <a:extLst>
                <a:ext uri="{FF2B5EF4-FFF2-40B4-BE49-F238E27FC236}">
                  <a16:creationId xmlns:a16="http://schemas.microsoft.com/office/drawing/2014/main" id="{14A0FD4E-EF8F-64DF-1598-7D12BEEFCAE1}"/>
                </a:ext>
              </a:extLst>
            </p:cNvPr>
            <p:cNvSpPr/>
            <p:nvPr/>
          </p:nvSpPr>
          <p:spPr>
            <a:xfrm>
              <a:off x="5207800" y="2384925"/>
              <a:ext cx="120850" cy="101800"/>
            </a:xfrm>
            <a:custGeom>
              <a:avLst/>
              <a:gdLst/>
              <a:ahLst/>
              <a:cxnLst/>
              <a:rect l="l" t="t" r="r" b="b"/>
              <a:pathLst>
                <a:path w="4834" h="4072" extrusionOk="0">
                  <a:moveTo>
                    <a:pt x="2466" y="1"/>
                  </a:moveTo>
                  <a:cubicBezTo>
                    <a:pt x="1546" y="1"/>
                    <a:pt x="646" y="454"/>
                    <a:pt x="366" y="1395"/>
                  </a:cubicBezTo>
                  <a:cubicBezTo>
                    <a:pt x="1" y="2641"/>
                    <a:pt x="913" y="3978"/>
                    <a:pt x="2250" y="4069"/>
                  </a:cubicBezTo>
                  <a:cubicBezTo>
                    <a:pt x="2289" y="4071"/>
                    <a:pt x="2328" y="4072"/>
                    <a:pt x="2367" y="4072"/>
                  </a:cubicBezTo>
                  <a:cubicBezTo>
                    <a:pt x="3039" y="4072"/>
                    <a:pt x="3797" y="3826"/>
                    <a:pt x="4256" y="3310"/>
                  </a:cubicBezTo>
                  <a:cubicBezTo>
                    <a:pt x="4743" y="2793"/>
                    <a:pt x="4834" y="2003"/>
                    <a:pt x="4591" y="1334"/>
                  </a:cubicBezTo>
                  <a:cubicBezTo>
                    <a:pt x="4439" y="939"/>
                    <a:pt x="4226" y="604"/>
                    <a:pt x="3831" y="361"/>
                  </a:cubicBezTo>
                  <a:cubicBezTo>
                    <a:pt x="3426" y="123"/>
                    <a:pt x="2943" y="1"/>
                    <a:pt x="246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3">
              <a:extLst>
                <a:ext uri="{FF2B5EF4-FFF2-40B4-BE49-F238E27FC236}">
                  <a16:creationId xmlns:a16="http://schemas.microsoft.com/office/drawing/2014/main" id="{239C6799-6C37-CE44-612E-CC46A457C309}"/>
                </a:ext>
              </a:extLst>
            </p:cNvPr>
            <p:cNvSpPr/>
            <p:nvPr/>
          </p:nvSpPr>
          <p:spPr>
            <a:xfrm>
              <a:off x="5242775" y="2414100"/>
              <a:ext cx="53200" cy="44450"/>
            </a:xfrm>
            <a:custGeom>
              <a:avLst/>
              <a:gdLst/>
              <a:ahLst/>
              <a:cxnLst/>
              <a:rect l="l" t="t" r="r" b="b"/>
              <a:pathLst>
                <a:path w="2128" h="1778" extrusionOk="0">
                  <a:moveTo>
                    <a:pt x="1055" y="1"/>
                  </a:moveTo>
                  <a:cubicBezTo>
                    <a:pt x="666" y="1"/>
                    <a:pt x="289" y="192"/>
                    <a:pt x="152" y="623"/>
                  </a:cubicBezTo>
                  <a:cubicBezTo>
                    <a:pt x="0" y="1170"/>
                    <a:pt x="395" y="1747"/>
                    <a:pt x="973" y="1778"/>
                  </a:cubicBezTo>
                  <a:cubicBezTo>
                    <a:pt x="1277" y="1778"/>
                    <a:pt x="1641" y="1717"/>
                    <a:pt x="1824" y="1443"/>
                  </a:cubicBezTo>
                  <a:cubicBezTo>
                    <a:pt x="2097" y="1231"/>
                    <a:pt x="2128" y="866"/>
                    <a:pt x="2037" y="562"/>
                  </a:cubicBezTo>
                  <a:cubicBezTo>
                    <a:pt x="1945" y="410"/>
                    <a:pt x="1824" y="258"/>
                    <a:pt x="1672" y="167"/>
                  </a:cubicBezTo>
                  <a:cubicBezTo>
                    <a:pt x="1488" y="59"/>
                    <a:pt x="1270"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3">
              <a:extLst>
                <a:ext uri="{FF2B5EF4-FFF2-40B4-BE49-F238E27FC236}">
                  <a16:creationId xmlns:a16="http://schemas.microsoft.com/office/drawing/2014/main" id="{08ED2283-307B-D93B-EC9F-2531E4A3BDB9}"/>
                </a:ext>
              </a:extLst>
            </p:cNvPr>
            <p:cNvSpPr/>
            <p:nvPr/>
          </p:nvSpPr>
          <p:spPr>
            <a:xfrm>
              <a:off x="5370425" y="2089550"/>
              <a:ext cx="121600" cy="101600"/>
            </a:xfrm>
            <a:custGeom>
              <a:avLst/>
              <a:gdLst/>
              <a:ahLst/>
              <a:cxnLst/>
              <a:rect l="l" t="t" r="r" b="b"/>
              <a:pathLst>
                <a:path w="4864" h="4064" extrusionOk="0">
                  <a:moveTo>
                    <a:pt x="2440" y="0"/>
                  </a:moveTo>
                  <a:cubicBezTo>
                    <a:pt x="1529" y="0"/>
                    <a:pt x="643" y="454"/>
                    <a:pt x="365" y="1386"/>
                  </a:cubicBezTo>
                  <a:cubicBezTo>
                    <a:pt x="1" y="2662"/>
                    <a:pt x="912" y="3969"/>
                    <a:pt x="2219" y="4061"/>
                  </a:cubicBezTo>
                  <a:cubicBezTo>
                    <a:pt x="2264" y="4062"/>
                    <a:pt x="2310" y="4063"/>
                    <a:pt x="2355" y="4063"/>
                  </a:cubicBezTo>
                  <a:cubicBezTo>
                    <a:pt x="3045" y="4063"/>
                    <a:pt x="3771" y="3843"/>
                    <a:pt x="4256" y="3301"/>
                  </a:cubicBezTo>
                  <a:cubicBezTo>
                    <a:pt x="4742" y="2754"/>
                    <a:pt x="4864" y="1963"/>
                    <a:pt x="4590" y="1325"/>
                  </a:cubicBezTo>
                  <a:cubicBezTo>
                    <a:pt x="4438" y="930"/>
                    <a:pt x="4226" y="595"/>
                    <a:pt x="3830" y="383"/>
                  </a:cubicBezTo>
                  <a:cubicBezTo>
                    <a:pt x="3418" y="129"/>
                    <a:pt x="2926" y="0"/>
                    <a:pt x="244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3">
              <a:extLst>
                <a:ext uri="{FF2B5EF4-FFF2-40B4-BE49-F238E27FC236}">
                  <a16:creationId xmlns:a16="http://schemas.microsoft.com/office/drawing/2014/main" id="{D10A903D-734D-203B-648C-5EB9C132C3A3}"/>
                </a:ext>
              </a:extLst>
            </p:cNvPr>
            <p:cNvSpPr/>
            <p:nvPr/>
          </p:nvSpPr>
          <p:spPr>
            <a:xfrm>
              <a:off x="5406150" y="2117750"/>
              <a:ext cx="52450" cy="44450"/>
            </a:xfrm>
            <a:custGeom>
              <a:avLst/>
              <a:gdLst/>
              <a:ahLst/>
              <a:cxnLst/>
              <a:rect l="l" t="t" r="r" b="b"/>
              <a:pathLst>
                <a:path w="2098" h="1778" extrusionOk="0">
                  <a:moveTo>
                    <a:pt x="1055" y="0"/>
                  </a:moveTo>
                  <a:cubicBezTo>
                    <a:pt x="666" y="0"/>
                    <a:pt x="289" y="192"/>
                    <a:pt x="152" y="623"/>
                  </a:cubicBezTo>
                  <a:cubicBezTo>
                    <a:pt x="0" y="1170"/>
                    <a:pt x="395" y="1747"/>
                    <a:pt x="973" y="1778"/>
                  </a:cubicBezTo>
                  <a:cubicBezTo>
                    <a:pt x="1277" y="1778"/>
                    <a:pt x="1642" y="1717"/>
                    <a:pt x="1824" y="1443"/>
                  </a:cubicBezTo>
                  <a:cubicBezTo>
                    <a:pt x="2067" y="1230"/>
                    <a:pt x="2097" y="866"/>
                    <a:pt x="2037" y="562"/>
                  </a:cubicBezTo>
                  <a:cubicBezTo>
                    <a:pt x="1946" y="410"/>
                    <a:pt x="1824" y="258"/>
                    <a:pt x="1672" y="167"/>
                  </a:cubicBezTo>
                  <a:cubicBezTo>
                    <a:pt x="1488" y="59"/>
                    <a:pt x="1270"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3">
              <a:extLst>
                <a:ext uri="{FF2B5EF4-FFF2-40B4-BE49-F238E27FC236}">
                  <a16:creationId xmlns:a16="http://schemas.microsoft.com/office/drawing/2014/main" id="{8EA4214F-1348-3F72-AA98-5B77572F8D87}"/>
                </a:ext>
              </a:extLst>
            </p:cNvPr>
            <p:cNvSpPr/>
            <p:nvPr/>
          </p:nvSpPr>
          <p:spPr>
            <a:xfrm>
              <a:off x="5628800" y="2151125"/>
              <a:ext cx="120850" cy="101575"/>
            </a:xfrm>
            <a:custGeom>
              <a:avLst/>
              <a:gdLst/>
              <a:ahLst/>
              <a:cxnLst/>
              <a:rect l="l" t="t" r="r" b="b"/>
              <a:pathLst>
                <a:path w="4834" h="4063" extrusionOk="0">
                  <a:moveTo>
                    <a:pt x="2447" y="1"/>
                  </a:moveTo>
                  <a:cubicBezTo>
                    <a:pt x="1533" y="1"/>
                    <a:pt x="643" y="461"/>
                    <a:pt x="365" y="1415"/>
                  </a:cubicBezTo>
                  <a:cubicBezTo>
                    <a:pt x="0" y="2661"/>
                    <a:pt x="912" y="3999"/>
                    <a:pt x="2249" y="4060"/>
                  </a:cubicBezTo>
                  <a:cubicBezTo>
                    <a:pt x="2292" y="4061"/>
                    <a:pt x="2336" y="4062"/>
                    <a:pt x="2380" y="4062"/>
                  </a:cubicBezTo>
                  <a:cubicBezTo>
                    <a:pt x="3048" y="4062"/>
                    <a:pt x="3799" y="3842"/>
                    <a:pt x="4256" y="3300"/>
                  </a:cubicBezTo>
                  <a:cubicBezTo>
                    <a:pt x="4711" y="2813"/>
                    <a:pt x="4833" y="2023"/>
                    <a:pt x="4590" y="1324"/>
                  </a:cubicBezTo>
                  <a:cubicBezTo>
                    <a:pt x="4438" y="959"/>
                    <a:pt x="4225" y="595"/>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3">
              <a:extLst>
                <a:ext uri="{FF2B5EF4-FFF2-40B4-BE49-F238E27FC236}">
                  <a16:creationId xmlns:a16="http://schemas.microsoft.com/office/drawing/2014/main" id="{9655FF21-A6F4-D5BB-6F8D-F9F8F1BFB9C4}"/>
                </a:ext>
              </a:extLst>
            </p:cNvPr>
            <p:cNvSpPr/>
            <p:nvPr/>
          </p:nvSpPr>
          <p:spPr>
            <a:xfrm>
              <a:off x="5663750" y="2180250"/>
              <a:ext cx="53225" cy="45025"/>
            </a:xfrm>
            <a:custGeom>
              <a:avLst/>
              <a:gdLst/>
              <a:ahLst/>
              <a:cxnLst/>
              <a:rect l="l" t="t" r="r" b="b"/>
              <a:pathLst>
                <a:path w="2129" h="1801" extrusionOk="0">
                  <a:moveTo>
                    <a:pt x="1068" y="0"/>
                  </a:moveTo>
                  <a:cubicBezTo>
                    <a:pt x="666" y="0"/>
                    <a:pt x="272" y="197"/>
                    <a:pt x="152" y="615"/>
                  </a:cubicBezTo>
                  <a:cubicBezTo>
                    <a:pt x="0" y="1192"/>
                    <a:pt x="395" y="1770"/>
                    <a:pt x="943" y="1800"/>
                  </a:cubicBezTo>
                  <a:cubicBezTo>
                    <a:pt x="1247" y="1800"/>
                    <a:pt x="1642" y="1709"/>
                    <a:pt x="1824" y="1466"/>
                  </a:cubicBezTo>
                  <a:cubicBezTo>
                    <a:pt x="2098" y="1223"/>
                    <a:pt x="2128" y="858"/>
                    <a:pt x="2006" y="585"/>
                  </a:cubicBezTo>
                  <a:cubicBezTo>
                    <a:pt x="1946" y="433"/>
                    <a:pt x="1824" y="281"/>
                    <a:pt x="1672" y="159"/>
                  </a:cubicBezTo>
                  <a:cubicBezTo>
                    <a:pt x="1494" y="54"/>
                    <a:pt x="1280" y="0"/>
                    <a:pt x="1068"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3">
              <a:extLst>
                <a:ext uri="{FF2B5EF4-FFF2-40B4-BE49-F238E27FC236}">
                  <a16:creationId xmlns:a16="http://schemas.microsoft.com/office/drawing/2014/main" id="{84ADD5E3-BBAA-2F40-5C1D-D1365F438D97}"/>
                </a:ext>
              </a:extLst>
            </p:cNvPr>
            <p:cNvSpPr/>
            <p:nvPr/>
          </p:nvSpPr>
          <p:spPr>
            <a:xfrm>
              <a:off x="5786850" y="2407725"/>
              <a:ext cx="120850" cy="101800"/>
            </a:xfrm>
            <a:custGeom>
              <a:avLst/>
              <a:gdLst/>
              <a:ahLst/>
              <a:cxnLst/>
              <a:rect l="l" t="t" r="r" b="b"/>
              <a:pathLst>
                <a:path w="4834" h="4072" extrusionOk="0">
                  <a:moveTo>
                    <a:pt x="2496" y="1"/>
                  </a:moveTo>
                  <a:cubicBezTo>
                    <a:pt x="1576" y="1"/>
                    <a:pt x="676" y="454"/>
                    <a:pt x="396" y="1395"/>
                  </a:cubicBezTo>
                  <a:cubicBezTo>
                    <a:pt x="0" y="2641"/>
                    <a:pt x="912" y="3978"/>
                    <a:pt x="2250" y="4069"/>
                  </a:cubicBezTo>
                  <a:cubicBezTo>
                    <a:pt x="2290" y="4071"/>
                    <a:pt x="2331" y="4072"/>
                    <a:pt x="2371" y="4072"/>
                  </a:cubicBezTo>
                  <a:cubicBezTo>
                    <a:pt x="3066" y="4072"/>
                    <a:pt x="3796" y="3826"/>
                    <a:pt x="4256" y="3309"/>
                  </a:cubicBezTo>
                  <a:cubicBezTo>
                    <a:pt x="4742" y="2762"/>
                    <a:pt x="4833" y="1972"/>
                    <a:pt x="4621" y="1334"/>
                  </a:cubicBezTo>
                  <a:cubicBezTo>
                    <a:pt x="4469" y="939"/>
                    <a:pt x="4225" y="604"/>
                    <a:pt x="3861" y="361"/>
                  </a:cubicBezTo>
                  <a:cubicBezTo>
                    <a:pt x="3456" y="122"/>
                    <a:pt x="2973" y="1"/>
                    <a:pt x="249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3">
              <a:extLst>
                <a:ext uri="{FF2B5EF4-FFF2-40B4-BE49-F238E27FC236}">
                  <a16:creationId xmlns:a16="http://schemas.microsoft.com/office/drawing/2014/main" id="{92513C33-FCB0-F3EC-F760-1D2F815A66A5}"/>
                </a:ext>
              </a:extLst>
            </p:cNvPr>
            <p:cNvSpPr/>
            <p:nvPr/>
          </p:nvSpPr>
          <p:spPr>
            <a:xfrm>
              <a:off x="5822575" y="2435575"/>
              <a:ext cx="53200" cy="45025"/>
            </a:xfrm>
            <a:custGeom>
              <a:avLst/>
              <a:gdLst/>
              <a:ahLst/>
              <a:cxnLst/>
              <a:rect l="l" t="t" r="r" b="b"/>
              <a:pathLst>
                <a:path w="2128" h="1801" extrusionOk="0">
                  <a:moveTo>
                    <a:pt x="1055" y="0"/>
                  </a:moveTo>
                  <a:cubicBezTo>
                    <a:pt x="652" y="0"/>
                    <a:pt x="272" y="196"/>
                    <a:pt x="152" y="615"/>
                  </a:cubicBezTo>
                  <a:cubicBezTo>
                    <a:pt x="0" y="1192"/>
                    <a:pt x="365" y="1770"/>
                    <a:pt x="942" y="1800"/>
                  </a:cubicBezTo>
                  <a:cubicBezTo>
                    <a:pt x="1246" y="1800"/>
                    <a:pt x="1641" y="1740"/>
                    <a:pt x="1824" y="1466"/>
                  </a:cubicBezTo>
                  <a:cubicBezTo>
                    <a:pt x="2097" y="1223"/>
                    <a:pt x="2128" y="888"/>
                    <a:pt x="2006" y="584"/>
                  </a:cubicBezTo>
                  <a:cubicBezTo>
                    <a:pt x="1945" y="432"/>
                    <a:pt x="1824" y="281"/>
                    <a:pt x="1672" y="159"/>
                  </a:cubicBezTo>
                  <a:cubicBezTo>
                    <a:pt x="1483" y="54"/>
                    <a:pt x="1266"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3">
              <a:extLst>
                <a:ext uri="{FF2B5EF4-FFF2-40B4-BE49-F238E27FC236}">
                  <a16:creationId xmlns:a16="http://schemas.microsoft.com/office/drawing/2014/main" id="{4F24E623-1036-0A1E-4DCA-D8FAB7CBF0F5}"/>
                </a:ext>
              </a:extLst>
            </p:cNvPr>
            <p:cNvSpPr/>
            <p:nvPr/>
          </p:nvSpPr>
          <p:spPr>
            <a:xfrm>
              <a:off x="6293700" y="2334275"/>
              <a:ext cx="120850" cy="101550"/>
            </a:xfrm>
            <a:custGeom>
              <a:avLst/>
              <a:gdLst/>
              <a:ahLst/>
              <a:cxnLst/>
              <a:rect l="l" t="t" r="r" b="b"/>
              <a:pathLst>
                <a:path w="4834" h="4062" extrusionOk="0">
                  <a:moveTo>
                    <a:pt x="2447" y="0"/>
                  </a:moveTo>
                  <a:cubicBezTo>
                    <a:pt x="1533" y="0"/>
                    <a:pt x="643" y="460"/>
                    <a:pt x="365" y="1415"/>
                  </a:cubicBezTo>
                  <a:cubicBezTo>
                    <a:pt x="0" y="2661"/>
                    <a:pt x="912" y="3998"/>
                    <a:pt x="2250" y="4059"/>
                  </a:cubicBezTo>
                  <a:cubicBezTo>
                    <a:pt x="2293" y="4061"/>
                    <a:pt x="2336" y="4062"/>
                    <a:pt x="2380" y="4062"/>
                  </a:cubicBezTo>
                  <a:cubicBezTo>
                    <a:pt x="3049" y="4062"/>
                    <a:pt x="3799" y="3841"/>
                    <a:pt x="4256" y="3299"/>
                  </a:cubicBezTo>
                  <a:cubicBezTo>
                    <a:pt x="4712" y="2782"/>
                    <a:pt x="4833" y="1992"/>
                    <a:pt x="4590" y="1323"/>
                  </a:cubicBezTo>
                  <a:cubicBezTo>
                    <a:pt x="4438" y="959"/>
                    <a:pt x="4225" y="624"/>
                    <a:pt x="3830" y="381"/>
                  </a:cubicBezTo>
                  <a:cubicBezTo>
                    <a:pt x="3420" y="129"/>
                    <a:pt x="2930" y="0"/>
                    <a:pt x="244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3">
              <a:extLst>
                <a:ext uri="{FF2B5EF4-FFF2-40B4-BE49-F238E27FC236}">
                  <a16:creationId xmlns:a16="http://schemas.microsoft.com/office/drawing/2014/main" id="{99FF8020-D4DC-B25D-8502-AE36646C80A6}"/>
                </a:ext>
              </a:extLst>
            </p:cNvPr>
            <p:cNvSpPr/>
            <p:nvPr/>
          </p:nvSpPr>
          <p:spPr>
            <a:xfrm>
              <a:off x="6328650" y="2362625"/>
              <a:ext cx="53225" cy="45025"/>
            </a:xfrm>
            <a:custGeom>
              <a:avLst/>
              <a:gdLst/>
              <a:ahLst/>
              <a:cxnLst/>
              <a:rect l="l" t="t" r="r" b="b"/>
              <a:pathLst>
                <a:path w="2129"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128" y="888"/>
                    <a:pt x="2007" y="585"/>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3">
              <a:extLst>
                <a:ext uri="{FF2B5EF4-FFF2-40B4-BE49-F238E27FC236}">
                  <a16:creationId xmlns:a16="http://schemas.microsoft.com/office/drawing/2014/main" id="{2A98A4E6-5ACF-8E76-D823-EF59D014E84D}"/>
                </a:ext>
              </a:extLst>
            </p:cNvPr>
            <p:cNvSpPr/>
            <p:nvPr/>
          </p:nvSpPr>
          <p:spPr>
            <a:xfrm>
              <a:off x="6511775" y="2018150"/>
              <a:ext cx="120850" cy="101575"/>
            </a:xfrm>
            <a:custGeom>
              <a:avLst/>
              <a:gdLst/>
              <a:ahLst/>
              <a:cxnLst/>
              <a:rect l="l" t="t" r="r" b="b"/>
              <a:pathLst>
                <a:path w="4834" h="4063" extrusionOk="0">
                  <a:moveTo>
                    <a:pt x="2478" y="1"/>
                  </a:moveTo>
                  <a:cubicBezTo>
                    <a:pt x="1564" y="1"/>
                    <a:pt x="674" y="461"/>
                    <a:pt x="396" y="1415"/>
                  </a:cubicBezTo>
                  <a:cubicBezTo>
                    <a:pt x="1" y="2661"/>
                    <a:pt x="913" y="3999"/>
                    <a:pt x="2250" y="4059"/>
                  </a:cubicBezTo>
                  <a:cubicBezTo>
                    <a:pt x="2295" y="4061"/>
                    <a:pt x="2340" y="4062"/>
                    <a:pt x="2386" y="4062"/>
                  </a:cubicBezTo>
                  <a:cubicBezTo>
                    <a:pt x="3076" y="4062"/>
                    <a:pt x="3800" y="3841"/>
                    <a:pt x="4256" y="3300"/>
                  </a:cubicBezTo>
                  <a:cubicBezTo>
                    <a:pt x="4712" y="2783"/>
                    <a:pt x="4834" y="1962"/>
                    <a:pt x="4621" y="1324"/>
                  </a:cubicBezTo>
                  <a:cubicBezTo>
                    <a:pt x="4469" y="959"/>
                    <a:pt x="4226" y="594"/>
                    <a:pt x="3861" y="382"/>
                  </a:cubicBezTo>
                  <a:cubicBezTo>
                    <a:pt x="3451" y="129"/>
                    <a:pt x="2961" y="1"/>
                    <a:pt x="2478"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3">
              <a:extLst>
                <a:ext uri="{FF2B5EF4-FFF2-40B4-BE49-F238E27FC236}">
                  <a16:creationId xmlns:a16="http://schemas.microsoft.com/office/drawing/2014/main" id="{0C427FB9-FE64-829C-9084-BCF74B8D6839}"/>
                </a:ext>
              </a:extLst>
            </p:cNvPr>
            <p:cNvSpPr/>
            <p:nvPr/>
          </p:nvSpPr>
          <p:spPr>
            <a:xfrm>
              <a:off x="6547500" y="2046500"/>
              <a:ext cx="53225" cy="45025"/>
            </a:xfrm>
            <a:custGeom>
              <a:avLst/>
              <a:gdLst/>
              <a:ahLst/>
              <a:cxnLst/>
              <a:rect l="l" t="t" r="r" b="b"/>
              <a:pathLst>
                <a:path w="2129" h="1801" extrusionOk="0">
                  <a:moveTo>
                    <a:pt x="1055" y="1"/>
                  </a:moveTo>
                  <a:cubicBezTo>
                    <a:pt x="653" y="1"/>
                    <a:pt x="272" y="197"/>
                    <a:pt x="153" y="615"/>
                  </a:cubicBezTo>
                  <a:cubicBezTo>
                    <a:pt x="1" y="1193"/>
                    <a:pt x="365" y="1740"/>
                    <a:pt x="943" y="1801"/>
                  </a:cubicBezTo>
                  <a:cubicBezTo>
                    <a:pt x="1247" y="1801"/>
                    <a:pt x="1612" y="1710"/>
                    <a:pt x="1824" y="1436"/>
                  </a:cubicBezTo>
                  <a:cubicBezTo>
                    <a:pt x="2067" y="1223"/>
                    <a:pt x="2128" y="889"/>
                    <a:pt x="2007" y="585"/>
                  </a:cubicBezTo>
                  <a:cubicBezTo>
                    <a:pt x="1915"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3">
              <a:extLst>
                <a:ext uri="{FF2B5EF4-FFF2-40B4-BE49-F238E27FC236}">
                  <a16:creationId xmlns:a16="http://schemas.microsoft.com/office/drawing/2014/main" id="{25E1CDD5-B462-0919-54C9-722FD53153FB}"/>
                </a:ext>
              </a:extLst>
            </p:cNvPr>
            <p:cNvSpPr/>
            <p:nvPr/>
          </p:nvSpPr>
          <p:spPr>
            <a:xfrm>
              <a:off x="4169800" y="2162525"/>
              <a:ext cx="120850" cy="101575"/>
            </a:xfrm>
            <a:custGeom>
              <a:avLst/>
              <a:gdLst/>
              <a:ahLst/>
              <a:cxnLst/>
              <a:rect l="l" t="t" r="r" b="b"/>
              <a:pathLst>
                <a:path w="4834" h="4063" extrusionOk="0">
                  <a:moveTo>
                    <a:pt x="2447" y="1"/>
                  </a:moveTo>
                  <a:cubicBezTo>
                    <a:pt x="1533" y="1"/>
                    <a:pt x="643" y="461"/>
                    <a:pt x="365" y="1415"/>
                  </a:cubicBezTo>
                  <a:cubicBezTo>
                    <a:pt x="0" y="2661"/>
                    <a:pt x="912" y="3999"/>
                    <a:pt x="2219" y="4060"/>
                  </a:cubicBezTo>
                  <a:cubicBezTo>
                    <a:pt x="2264" y="4061"/>
                    <a:pt x="2309" y="4062"/>
                    <a:pt x="2355" y="4062"/>
                  </a:cubicBezTo>
                  <a:cubicBezTo>
                    <a:pt x="3045" y="4062"/>
                    <a:pt x="3771" y="3842"/>
                    <a:pt x="4256" y="3300"/>
                  </a:cubicBezTo>
                  <a:cubicBezTo>
                    <a:pt x="4712" y="2783"/>
                    <a:pt x="4833" y="1962"/>
                    <a:pt x="4590" y="1324"/>
                  </a:cubicBezTo>
                  <a:cubicBezTo>
                    <a:pt x="4438" y="959"/>
                    <a:pt x="4225" y="594"/>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3">
              <a:extLst>
                <a:ext uri="{FF2B5EF4-FFF2-40B4-BE49-F238E27FC236}">
                  <a16:creationId xmlns:a16="http://schemas.microsoft.com/office/drawing/2014/main" id="{E86624D8-F560-8566-755E-C9FC40048028}"/>
                </a:ext>
              </a:extLst>
            </p:cNvPr>
            <p:cNvSpPr/>
            <p:nvPr/>
          </p:nvSpPr>
          <p:spPr>
            <a:xfrm>
              <a:off x="4204750" y="2191650"/>
              <a:ext cx="52450" cy="45025"/>
            </a:xfrm>
            <a:custGeom>
              <a:avLst/>
              <a:gdLst/>
              <a:ahLst/>
              <a:cxnLst/>
              <a:rect l="l" t="t" r="r" b="b"/>
              <a:pathLst>
                <a:path w="2098"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098" y="858"/>
                    <a:pt x="2007" y="584"/>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564698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44DC9C5-663B-C22D-3AC1-4A3FEBABF12B}"/>
              </a:ext>
            </a:extLst>
          </p:cNvPr>
          <p:cNvSpPr>
            <a:spLocks noGrp="1"/>
          </p:cNvSpPr>
          <p:nvPr>
            <p:ph type="title"/>
          </p:nvPr>
        </p:nvSpPr>
        <p:spPr>
          <a:xfrm>
            <a:off x="720000" y="546713"/>
            <a:ext cx="7704000" cy="572700"/>
          </a:xfrm>
        </p:spPr>
        <p:txBody>
          <a:bodyPr/>
          <a:lstStyle/>
          <a:p>
            <a:r>
              <a:rPr lang="en-IN" dirty="0"/>
              <a:t>ARIMA</a:t>
            </a:r>
          </a:p>
        </p:txBody>
      </p:sp>
      <p:sp>
        <p:nvSpPr>
          <p:cNvPr id="8" name="TextBox 7">
            <a:extLst>
              <a:ext uri="{FF2B5EF4-FFF2-40B4-BE49-F238E27FC236}">
                <a16:creationId xmlns:a16="http://schemas.microsoft.com/office/drawing/2014/main" id="{BAD91E12-B243-8954-5422-8B5B9BA75F43}"/>
              </a:ext>
            </a:extLst>
          </p:cNvPr>
          <p:cNvSpPr txBox="1"/>
          <p:nvPr/>
        </p:nvSpPr>
        <p:spPr>
          <a:xfrm>
            <a:off x="659040" y="1017725"/>
            <a:ext cx="7704000" cy="230832"/>
          </a:xfrm>
          <a:prstGeom prst="rect">
            <a:avLst/>
          </a:prstGeom>
          <a:noFill/>
        </p:spPr>
        <p:txBody>
          <a:bodyPr wrap="square" rtlCol="0">
            <a:spAutoFit/>
          </a:bodyPr>
          <a:lstStyle/>
          <a:p>
            <a:pPr algn="ctr"/>
            <a:r>
              <a:rPr lang="en-IN" sz="900" dirty="0">
                <a:latin typeface="Aptos" panose="020B0004020202020204" pitchFamily="34" charset="0"/>
              </a:rPr>
              <a:t>Autoregressive Integrated Moving Average</a:t>
            </a:r>
          </a:p>
        </p:txBody>
      </p:sp>
      <p:pic>
        <p:nvPicPr>
          <p:cNvPr id="7172" name="Picture 4" descr="7 Statistical Tests to validate and help to fit ARIMA model | by Pratik  Gandhi | Towards Data Science">
            <a:extLst>
              <a:ext uri="{FF2B5EF4-FFF2-40B4-BE49-F238E27FC236}">
                <a16:creationId xmlns:a16="http://schemas.microsoft.com/office/drawing/2014/main" id="{CE4F4E14-B685-AC82-37E0-9FE5318D50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1839" y="1947695"/>
            <a:ext cx="4543425" cy="20574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D3E905C-7D10-AEA0-6AC0-BCC2816AFB7C}"/>
              </a:ext>
            </a:extLst>
          </p:cNvPr>
          <p:cNvSpPr txBox="1"/>
          <p:nvPr/>
        </p:nvSpPr>
        <p:spPr>
          <a:xfrm>
            <a:off x="2493264" y="1221100"/>
            <a:ext cx="4572000" cy="523220"/>
          </a:xfrm>
          <a:prstGeom prst="rect">
            <a:avLst/>
          </a:prstGeom>
          <a:noFill/>
        </p:spPr>
        <p:txBody>
          <a:bodyPr wrap="square">
            <a:spAutoFit/>
          </a:bodyPr>
          <a:lstStyle/>
          <a:p>
            <a:r>
              <a:rPr lang="en-US" dirty="0">
                <a:solidFill>
                  <a:srgbClr val="242424"/>
                </a:solidFill>
                <a:latin typeface="source-serif-pro"/>
              </a:rPr>
              <a:t>S</a:t>
            </a:r>
            <a:r>
              <a:rPr lang="en-US" b="0" i="0" dirty="0">
                <a:solidFill>
                  <a:srgbClr val="242424"/>
                </a:solidFill>
                <a:effectLst/>
                <a:latin typeface="source-serif-pro"/>
              </a:rPr>
              <a:t>tatistical analysis model that uses time-series data to better understand the data set or predict future trends.</a:t>
            </a:r>
            <a:endParaRPr lang="en-IN" dirty="0"/>
          </a:p>
        </p:txBody>
      </p:sp>
    </p:spTree>
    <p:extLst>
      <p:ext uri="{BB962C8B-B14F-4D97-AF65-F5344CB8AC3E}">
        <p14:creationId xmlns:p14="http://schemas.microsoft.com/office/powerpoint/2010/main" val="31106544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03C1A6-7EA7-8F3A-E719-13F7C575E70D}"/>
              </a:ext>
            </a:extLst>
          </p:cNvPr>
          <p:cNvSpPr txBox="1"/>
          <p:nvPr/>
        </p:nvSpPr>
        <p:spPr>
          <a:xfrm>
            <a:off x="999744" y="1232922"/>
            <a:ext cx="3511296" cy="3323987"/>
          </a:xfrm>
          <a:prstGeom prst="rect">
            <a:avLst/>
          </a:prstGeom>
          <a:noFill/>
        </p:spPr>
        <p:txBody>
          <a:bodyPr wrap="square">
            <a:spAutoFit/>
          </a:bodyPr>
          <a:lstStyle/>
          <a:p>
            <a:pPr algn="l"/>
            <a:r>
              <a:rPr lang="en-US" b="0" i="0" dirty="0">
                <a:solidFill>
                  <a:srgbClr val="242424"/>
                </a:solidFill>
                <a:effectLst/>
                <a:latin typeface="Aptos" panose="020B0004020202020204" pitchFamily="34" charset="0"/>
              </a:rPr>
              <a:t>AR(p) stands for the </a:t>
            </a:r>
            <a:r>
              <a:rPr lang="en-US" b="1" i="0" dirty="0">
                <a:solidFill>
                  <a:srgbClr val="242424"/>
                </a:solidFill>
                <a:effectLst/>
                <a:latin typeface="Aptos" panose="020B0004020202020204" pitchFamily="34" charset="0"/>
              </a:rPr>
              <a:t>autoregressive model</a:t>
            </a:r>
            <a:r>
              <a:rPr lang="en-US" b="0" i="0" dirty="0">
                <a:solidFill>
                  <a:srgbClr val="242424"/>
                </a:solidFill>
                <a:effectLst/>
                <a:latin typeface="Aptos" panose="020B0004020202020204" pitchFamily="34" charset="0"/>
              </a:rPr>
              <a:t>; the p parameter is an integer that confirms how many lagged series are going to be used to forecast periods ahead.</a:t>
            </a:r>
          </a:p>
          <a:p>
            <a:pPr algn="l"/>
            <a:endParaRPr lang="en-US" b="0" i="0" dirty="0">
              <a:solidFill>
                <a:srgbClr val="242424"/>
              </a:solidFill>
              <a:effectLst/>
              <a:latin typeface="Aptos" panose="020B0004020202020204" pitchFamily="34" charset="0"/>
            </a:endParaRPr>
          </a:p>
          <a:p>
            <a:pPr algn="l"/>
            <a:r>
              <a:rPr lang="en-US" b="0" i="0" dirty="0">
                <a:solidFill>
                  <a:srgbClr val="242424"/>
                </a:solidFill>
                <a:effectLst/>
                <a:latin typeface="Aptos" panose="020B0004020202020204" pitchFamily="34" charset="0"/>
              </a:rPr>
              <a:t>I(d) is the differencing part; the d parameter tells how many differencing orders are going to be used to make the series stationary.</a:t>
            </a:r>
          </a:p>
          <a:p>
            <a:pPr algn="l"/>
            <a:endParaRPr lang="en-US" b="0" i="0" dirty="0">
              <a:solidFill>
                <a:srgbClr val="242424"/>
              </a:solidFill>
              <a:effectLst/>
              <a:latin typeface="Aptos" panose="020B0004020202020204" pitchFamily="34" charset="0"/>
            </a:endParaRPr>
          </a:p>
          <a:p>
            <a:pPr algn="l"/>
            <a:r>
              <a:rPr lang="en-US" b="0" i="0" dirty="0">
                <a:solidFill>
                  <a:srgbClr val="242424"/>
                </a:solidFill>
                <a:effectLst/>
                <a:latin typeface="Aptos" panose="020B0004020202020204" pitchFamily="34" charset="0"/>
              </a:rPr>
              <a:t>MA(q) stands for </a:t>
            </a:r>
            <a:r>
              <a:rPr lang="en-US" b="1" i="0" dirty="0">
                <a:solidFill>
                  <a:srgbClr val="242424"/>
                </a:solidFill>
                <a:effectLst/>
                <a:latin typeface="Aptos" panose="020B0004020202020204" pitchFamily="34" charset="0"/>
              </a:rPr>
              <a:t>moving average model</a:t>
            </a:r>
            <a:r>
              <a:rPr lang="en-US" b="0" i="0" dirty="0">
                <a:solidFill>
                  <a:srgbClr val="242424"/>
                </a:solidFill>
                <a:effectLst/>
                <a:latin typeface="Aptos" panose="020B0004020202020204" pitchFamily="34" charset="0"/>
              </a:rPr>
              <a:t>, the q is the number of lagged forecast error terms in the prediction equation. SARIMA is a seasonal ARIMA and it is used with time series with seasonality.</a:t>
            </a:r>
          </a:p>
        </p:txBody>
      </p:sp>
      <p:sp>
        <p:nvSpPr>
          <p:cNvPr id="8" name="Title 6">
            <a:extLst>
              <a:ext uri="{FF2B5EF4-FFF2-40B4-BE49-F238E27FC236}">
                <a16:creationId xmlns:a16="http://schemas.microsoft.com/office/drawing/2014/main" id="{8345916B-4F74-5C6D-663A-78731AB79562}"/>
              </a:ext>
            </a:extLst>
          </p:cNvPr>
          <p:cNvSpPr>
            <a:spLocks noGrp="1"/>
          </p:cNvSpPr>
          <p:nvPr>
            <p:ph type="title"/>
          </p:nvPr>
        </p:nvSpPr>
        <p:spPr>
          <a:xfrm>
            <a:off x="720000" y="546713"/>
            <a:ext cx="7704000" cy="572700"/>
          </a:xfrm>
        </p:spPr>
        <p:txBody>
          <a:bodyPr/>
          <a:lstStyle/>
          <a:p>
            <a:r>
              <a:rPr lang="en-IN" dirty="0"/>
              <a:t>ARIMA</a:t>
            </a:r>
          </a:p>
        </p:txBody>
      </p:sp>
      <p:sp>
        <p:nvSpPr>
          <p:cNvPr id="7" name="TextBox 6">
            <a:extLst>
              <a:ext uri="{FF2B5EF4-FFF2-40B4-BE49-F238E27FC236}">
                <a16:creationId xmlns:a16="http://schemas.microsoft.com/office/drawing/2014/main" id="{FF01FFA0-CD4B-B6FA-DE01-8A77AAB54DD5}"/>
              </a:ext>
            </a:extLst>
          </p:cNvPr>
          <p:cNvSpPr txBox="1"/>
          <p:nvPr/>
        </p:nvSpPr>
        <p:spPr>
          <a:xfrm>
            <a:off x="4736594" y="1692437"/>
            <a:ext cx="3511296" cy="2246769"/>
          </a:xfrm>
          <a:prstGeom prst="rect">
            <a:avLst/>
          </a:prstGeom>
          <a:noFill/>
        </p:spPr>
        <p:txBody>
          <a:bodyPr wrap="square">
            <a:spAutoFit/>
          </a:bodyPr>
          <a:lstStyle/>
          <a:p>
            <a:pPr algn="l"/>
            <a:r>
              <a:rPr lang="en-US" b="0" i="0" dirty="0">
                <a:solidFill>
                  <a:srgbClr val="242424"/>
                </a:solidFill>
                <a:effectLst/>
                <a:latin typeface="Aptos" panose="020B0004020202020204" pitchFamily="34" charset="0"/>
              </a:rPr>
              <a:t>P – No of previous values used to predict the current value</a:t>
            </a:r>
          </a:p>
          <a:p>
            <a:pPr algn="l"/>
            <a:endParaRPr lang="en-US" dirty="0">
              <a:solidFill>
                <a:srgbClr val="242424"/>
              </a:solidFill>
              <a:latin typeface="Aptos" panose="020B0004020202020204" pitchFamily="34" charset="0"/>
            </a:endParaRPr>
          </a:p>
          <a:p>
            <a:pPr algn="l"/>
            <a:r>
              <a:rPr lang="en-US" b="0" i="0" dirty="0">
                <a:solidFill>
                  <a:srgbClr val="242424"/>
                </a:solidFill>
                <a:effectLst/>
                <a:latin typeface="Aptos" panose="020B0004020202020204" pitchFamily="34" charset="0"/>
              </a:rPr>
              <a:t>D – No. of times we difference the data to make it stationary</a:t>
            </a:r>
          </a:p>
          <a:p>
            <a:pPr algn="l"/>
            <a:endParaRPr lang="en-US" dirty="0">
              <a:solidFill>
                <a:srgbClr val="242424"/>
              </a:solidFill>
              <a:latin typeface="Aptos" panose="020B0004020202020204" pitchFamily="34" charset="0"/>
            </a:endParaRPr>
          </a:p>
          <a:p>
            <a:pPr algn="l"/>
            <a:r>
              <a:rPr lang="en-US" b="0" i="0" dirty="0">
                <a:solidFill>
                  <a:srgbClr val="242424"/>
                </a:solidFill>
                <a:effectLst/>
                <a:latin typeface="Aptos" panose="020B0004020202020204" pitchFamily="34" charset="0"/>
              </a:rPr>
              <a:t>Q – Error term from previous data point</a:t>
            </a:r>
          </a:p>
          <a:p>
            <a:pPr algn="l"/>
            <a:endParaRPr lang="en-US" dirty="0">
              <a:solidFill>
                <a:srgbClr val="242424"/>
              </a:solidFill>
              <a:latin typeface="Aptos" panose="020B0004020202020204" pitchFamily="34" charset="0"/>
            </a:endParaRPr>
          </a:p>
          <a:p>
            <a:pPr algn="l"/>
            <a:r>
              <a:rPr lang="en-US" b="0" i="0" dirty="0">
                <a:solidFill>
                  <a:srgbClr val="242424"/>
                </a:solidFill>
                <a:effectLst/>
                <a:latin typeface="Aptos" panose="020B0004020202020204" pitchFamily="34" charset="0"/>
              </a:rPr>
              <a:t>**Used the best combination of P, Q keeping d=1 as constant</a:t>
            </a:r>
          </a:p>
        </p:txBody>
      </p:sp>
    </p:spTree>
    <p:extLst>
      <p:ext uri="{BB962C8B-B14F-4D97-AF65-F5344CB8AC3E}">
        <p14:creationId xmlns:p14="http://schemas.microsoft.com/office/powerpoint/2010/main" val="13935415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C0DC6-CF31-752D-0A3F-4DCC7336C0DA}"/>
              </a:ext>
            </a:extLst>
          </p:cNvPr>
          <p:cNvSpPr>
            <a:spLocks noGrp="1"/>
          </p:cNvSpPr>
          <p:nvPr>
            <p:ph type="title"/>
          </p:nvPr>
        </p:nvSpPr>
        <p:spPr>
          <a:xfrm>
            <a:off x="720000" y="588460"/>
            <a:ext cx="7704000" cy="572700"/>
          </a:xfrm>
        </p:spPr>
        <p:txBody>
          <a:bodyPr/>
          <a:lstStyle/>
          <a:p>
            <a:r>
              <a:rPr lang="en-IN" dirty="0"/>
              <a:t>Model Outcome</a:t>
            </a:r>
          </a:p>
        </p:txBody>
      </p:sp>
      <p:pic>
        <p:nvPicPr>
          <p:cNvPr id="6" name="Picture 5">
            <a:extLst>
              <a:ext uri="{FF2B5EF4-FFF2-40B4-BE49-F238E27FC236}">
                <a16:creationId xmlns:a16="http://schemas.microsoft.com/office/drawing/2014/main" id="{7EA2DD07-D329-3011-9EE2-E92896A56B6C}"/>
              </a:ext>
            </a:extLst>
          </p:cNvPr>
          <p:cNvPicPr>
            <a:picLocks noChangeAspect="1"/>
          </p:cNvPicPr>
          <p:nvPr/>
        </p:nvPicPr>
        <p:blipFill>
          <a:blip r:embed="rId2"/>
          <a:stretch>
            <a:fillRect/>
          </a:stretch>
        </p:blipFill>
        <p:spPr>
          <a:xfrm>
            <a:off x="1554479" y="1423949"/>
            <a:ext cx="6035042" cy="2295602"/>
          </a:xfrm>
          <a:prstGeom prst="rect">
            <a:avLst/>
          </a:prstGeom>
        </p:spPr>
      </p:pic>
      <p:sp>
        <p:nvSpPr>
          <p:cNvPr id="7" name="TextBox 6">
            <a:extLst>
              <a:ext uri="{FF2B5EF4-FFF2-40B4-BE49-F238E27FC236}">
                <a16:creationId xmlns:a16="http://schemas.microsoft.com/office/drawing/2014/main" id="{84309A92-735B-CD9A-F7F0-4C043C4113CF}"/>
              </a:ext>
            </a:extLst>
          </p:cNvPr>
          <p:cNvSpPr txBox="1"/>
          <p:nvPr/>
        </p:nvSpPr>
        <p:spPr>
          <a:xfrm>
            <a:off x="5029200" y="3785779"/>
            <a:ext cx="2072640" cy="307777"/>
          </a:xfrm>
          <a:prstGeom prst="rect">
            <a:avLst/>
          </a:prstGeom>
          <a:noFill/>
        </p:spPr>
        <p:txBody>
          <a:bodyPr wrap="square" rtlCol="0">
            <a:spAutoFit/>
          </a:bodyPr>
          <a:lstStyle/>
          <a:p>
            <a:pPr algn="ctr"/>
            <a:r>
              <a:rPr lang="en-IN" dirty="0">
                <a:solidFill>
                  <a:schemeClr val="tx2">
                    <a:lumMod val="60000"/>
                    <a:lumOff val="40000"/>
                  </a:schemeClr>
                </a:solidFill>
                <a:latin typeface="Aptos" panose="020B0004020202020204" pitchFamily="34" charset="0"/>
              </a:rPr>
              <a:t>Autocorrelation Plot</a:t>
            </a:r>
          </a:p>
        </p:txBody>
      </p:sp>
      <p:sp>
        <p:nvSpPr>
          <p:cNvPr id="8" name="TextBox 7">
            <a:extLst>
              <a:ext uri="{FF2B5EF4-FFF2-40B4-BE49-F238E27FC236}">
                <a16:creationId xmlns:a16="http://schemas.microsoft.com/office/drawing/2014/main" id="{6F2179C6-5F55-3D5B-2E5E-9DF15CAC255A}"/>
              </a:ext>
            </a:extLst>
          </p:cNvPr>
          <p:cNvSpPr txBox="1"/>
          <p:nvPr/>
        </p:nvSpPr>
        <p:spPr>
          <a:xfrm>
            <a:off x="2298192" y="3785779"/>
            <a:ext cx="2072640" cy="307777"/>
          </a:xfrm>
          <a:prstGeom prst="rect">
            <a:avLst/>
          </a:prstGeom>
          <a:noFill/>
        </p:spPr>
        <p:txBody>
          <a:bodyPr wrap="square" rtlCol="0">
            <a:spAutoFit/>
          </a:bodyPr>
          <a:lstStyle/>
          <a:p>
            <a:pPr algn="ctr"/>
            <a:r>
              <a:rPr lang="en-IN" dirty="0">
                <a:solidFill>
                  <a:schemeClr val="tx2">
                    <a:lumMod val="60000"/>
                    <a:lumOff val="40000"/>
                  </a:schemeClr>
                </a:solidFill>
                <a:latin typeface="Aptos" panose="020B0004020202020204" pitchFamily="34" charset="0"/>
              </a:rPr>
              <a:t>Arima Residuals QQ Plot</a:t>
            </a:r>
          </a:p>
        </p:txBody>
      </p:sp>
      <p:sp>
        <p:nvSpPr>
          <p:cNvPr id="9" name="TextBox 8">
            <a:extLst>
              <a:ext uri="{FF2B5EF4-FFF2-40B4-BE49-F238E27FC236}">
                <a16:creationId xmlns:a16="http://schemas.microsoft.com/office/drawing/2014/main" id="{EC5C6693-86A6-775A-E807-E4F69BD67F77}"/>
              </a:ext>
            </a:extLst>
          </p:cNvPr>
          <p:cNvSpPr txBox="1"/>
          <p:nvPr/>
        </p:nvSpPr>
        <p:spPr>
          <a:xfrm>
            <a:off x="2255520" y="4039695"/>
            <a:ext cx="2072640" cy="307777"/>
          </a:xfrm>
          <a:prstGeom prst="rect">
            <a:avLst/>
          </a:prstGeom>
          <a:noFill/>
        </p:spPr>
        <p:txBody>
          <a:bodyPr wrap="square" rtlCol="0">
            <a:spAutoFit/>
          </a:bodyPr>
          <a:lstStyle/>
          <a:p>
            <a:pPr algn="ctr"/>
            <a:r>
              <a:rPr lang="en-IN" dirty="0">
                <a:solidFill>
                  <a:schemeClr val="tx2">
                    <a:lumMod val="60000"/>
                    <a:lumOff val="40000"/>
                  </a:schemeClr>
                </a:solidFill>
                <a:latin typeface="Aptos" panose="020B0004020202020204" pitchFamily="34" charset="0"/>
              </a:rPr>
              <a:t>Normal Probability Plot</a:t>
            </a:r>
          </a:p>
        </p:txBody>
      </p:sp>
    </p:spTree>
    <p:extLst>
      <p:ext uri="{BB962C8B-B14F-4D97-AF65-F5344CB8AC3E}">
        <p14:creationId xmlns:p14="http://schemas.microsoft.com/office/powerpoint/2010/main" val="37929605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a:extLst>
              <a:ext uri="{FF2B5EF4-FFF2-40B4-BE49-F238E27FC236}">
                <a16:creationId xmlns:a16="http://schemas.microsoft.com/office/drawing/2014/main" id="{D928A094-C0AD-B1AA-FEE1-F9EADD90F9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258" y="1600570"/>
            <a:ext cx="3163824" cy="164233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3" name="Table 2">
            <a:extLst>
              <a:ext uri="{FF2B5EF4-FFF2-40B4-BE49-F238E27FC236}">
                <a16:creationId xmlns:a16="http://schemas.microsoft.com/office/drawing/2014/main" id="{D2614700-7BA2-263F-380C-4F91689DED00}"/>
              </a:ext>
            </a:extLst>
          </p:cNvPr>
          <p:cNvGraphicFramePr>
            <a:graphicFrameLocks noGrp="1"/>
          </p:cNvGraphicFramePr>
          <p:nvPr>
            <p:extLst>
              <p:ext uri="{D42A27DB-BD31-4B8C-83A1-F6EECF244321}">
                <p14:modId xmlns:p14="http://schemas.microsoft.com/office/powerpoint/2010/main" val="3370842359"/>
              </p:ext>
            </p:extLst>
          </p:nvPr>
        </p:nvGraphicFramePr>
        <p:xfrm>
          <a:off x="2886772" y="4019550"/>
          <a:ext cx="3370455" cy="304800"/>
        </p:xfrm>
        <a:graphic>
          <a:graphicData uri="http://schemas.openxmlformats.org/drawingml/2006/table">
            <a:tbl>
              <a:tblPr firstRow="1" bandRow="1">
                <a:tableStyleId>{94F3B31D-D701-4763-8731-1707AF666A2E}</a:tableStyleId>
              </a:tblPr>
              <a:tblGrid>
                <a:gridCol w="1301885">
                  <a:extLst>
                    <a:ext uri="{9D8B030D-6E8A-4147-A177-3AD203B41FA5}">
                      <a16:colId xmlns:a16="http://schemas.microsoft.com/office/drawing/2014/main" val="117077469"/>
                    </a:ext>
                  </a:extLst>
                </a:gridCol>
                <a:gridCol w="2068570">
                  <a:extLst>
                    <a:ext uri="{9D8B030D-6E8A-4147-A177-3AD203B41FA5}">
                      <a16:colId xmlns:a16="http://schemas.microsoft.com/office/drawing/2014/main" val="253565598"/>
                    </a:ext>
                  </a:extLst>
                </a:gridCol>
              </a:tblGrid>
              <a:tr h="0">
                <a:tc>
                  <a:txBody>
                    <a:bodyPr/>
                    <a:lstStyle/>
                    <a:p>
                      <a:r>
                        <a:rPr lang="en-IN" sz="1400" b="1" i="0" u="none" strike="noStrike" cap="none" dirty="0">
                          <a:solidFill>
                            <a:schemeClr val="tx1"/>
                          </a:solidFill>
                          <a:latin typeface="Aptos" panose="020B0004020202020204" pitchFamily="34" charset="0"/>
                          <a:ea typeface="+mn-ea"/>
                          <a:cs typeface="+mn-cs"/>
                          <a:sym typeface="Arial"/>
                        </a:rPr>
                        <a:t>Best RMSE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20000"/>
                        <a:lumOff val="80000"/>
                      </a:schemeClr>
                    </a:solidFill>
                  </a:tcPr>
                </a:tc>
                <a:tc>
                  <a:txBody>
                    <a:bodyPr/>
                    <a:lstStyle/>
                    <a:p>
                      <a:r>
                        <a:rPr lang="en-IN" dirty="0">
                          <a:latin typeface="Aptos" panose="020B0004020202020204" pitchFamily="34" charset="0"/>
                        </a:rPr>
                        <a:t>22.6797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434066373"/>
                  </a:ext>
                </a:extLst>
              </a:tr>
            </a:tbl>
          </a:graphicData>
        </a:graphic>
      </p:graphicFrame>
      <p:pic>
        <p:nvPicPr>
          <p:cNvPr id="8196" name="Picture 4">
            <a:extLst>
              <a:ext uri="{FF2B5EF4-FFF2-40B4-BE49-F238E27FC236}">
                <a16:creationId xmlns:a16="http://schemas.microsoft.com/office/drawing/2014/main" id="{95903C58-14D3-264E-1B1F-6006806754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8484" y="1526206"/>
            <a:ext cx="3163824" cy="179106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07092DE1-EBFF-38AF-B5D3-073FA43701BF}"/>
              </a:ext>
            </a:extLst>
          </p:cNvPr>
          <p:cNvSpPr txBox="1">
            <a:spLocks/>
          </p:cNvSpPr>
          <p:nvPr/>
        </p:nvSpPr>
        <p:spPr>
          <a:xfrm>
            <a:off x="720000" y="58846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Fira Sans Condensed ExtraBold"/>
              <a:buNone/>
              <a:defRPr sz="2500" b="0" i="0" u="none" strike="noStrike" cap="none">
                <a:solidFill>
                  <a:schemeClr val="dk1"/>
                </a:solidFill>
                <a:latin typeface="Fira Sans Condensed ExtraBold"/>
                <a:ea typeface="Fira Sans Condensed ExtraBold"/>
                <a:cs typeface="Fira Sans Condensed ExtraBold"/>
                <a:sym typeface="Fira Sans Condensed ExtraBol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dirty="0"/>
              <a:t>Model Outcome (Forecasts)</a:t>
            </a:r>
          </a:p>
        </p:txBody>
      </p:sp>
    </p:spTree>
    <p:extLst>
      <p:ext uri="{BB962C8B-B14F-4D97-AF65-F5344CB8AC3E}">
        <p14:creationId xmlns:p14="http://schemas.microsoft.com/office/powerpoint/2010/main" val="20777459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68">
          <a:extLst>
            <a:ext uri="{FF2B5EF4-FFF2-40B4-BE49-F238E27FC236}">
              <a16:creationId xmlns:a16="http://schemas.microsoft.com/office/drawing/2014/main" id="{DAC10E57-1C59-BCDD-FD81-67EF42DFF5F8}"/>
            </a:ext>
          </a:extLst>
        </p:cNvPr>
        <p:cNvGrpSpPr/>
        <p:nvPr/>
      </p:nvGrpSpPr>
      <p:grpSpPr>
        <a:xfrm>
          <a:off x="0" y="0"/>
          <a:ext cx="0" cy="0"/>
          <a:chOff x="0" y="0"/>
          <a:chExt cx="0" cy="0"/>
        </a:xfrm>
      </p:grpSpPr>
      <p:sp>
        <p:nvSpPr>
          <p:cNvPr id="1069" name="Google Shape;1069;p43">
            <a:extLst>
              <a:ext uri="{FF2B5EF4-FFF2-40B4-BE49-F238E27FC236}">
                <a16:creationId xmlns:a16="http://schemas.microsoft.com/office/drawing/2014/main" id="{70621897-C189-E1FD-15E7-52D2B67A0A30}"/>
              </a:ext>
            </a:extLst>
          </p:cNvPr>
          <p:cNvSpPr txBox="1">
            <a:spLocks noGrp="1"/>
          </p:cNvSpPr>
          <p:nvPr>
            <p:ph type="title"/>
          </p:nvPr>
        </p:nvSpPr>
        <p:spPr>
          <a:xfrm>
            <a:off x="1790625" y="2622029"/>
            <a:ext cx="5864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IN" dirty="0"/>
              <a:t>Cryptic Crypto Future</a:t>
            </a:r>
            <a:endParaRPr dirty="0"/>
          </a:p>
        </p:txBody>
      </p:sp>
      <p:sp>
        <p:nvSpPr>
          <p:cNvPr id="1070" name="Google Shape;1070;p43">
            <a:extLst>
              <a:ext uri="{FF2B5EF4-FFF2-40B4-BE49-F238E27FC236}">
                <a16:creationId xmlns:a16="http://schemas.microsoft.com/office/drawing/2014/main" id="{81366B41-150B-A54F-85F4-25A8BF2B2945}"/>
              </a:ext>
            </a:extLst>
          </p:cNvPr>
          <p:cNvSpPr txBox="1">
            <a:spLocks noGrp="1"/>
          </p:cNvSpPr>
          <p:nvPr>
            <p:ph type="title" idx="2"/>
          </p:nvPr>
        </p:nvSpPr>
        <p:spPr>
          <a:xfrm>
            <a:off x="3960450" y="1010637"/>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1141" name="Google Shape;1141;p43">
            <a:extLst>
              <a:ext uri="{FF2B5EF4-FFF2-40B4-BE49-F238E27FC236}">
                <a16:creationId xmlns:a16="http://schemas.microsoft.com/office/drawing/2014/main" id="{95C3291C-E625-6089-538A-E214FF36C5B5}"/>
              </a:ext>
            </a:extLst>
          </p:cNvPr>
          <p:cNvGrpSpPr/>
          <p:nvPr/>
        </p:nvGrpSpPr>
        <p:grpSpPr>
          <a:xfrm>
            <a:off x="-161925" y="3615300"/>
            <a:ext cx="4373200" cy="1030900"/>
            <a:chOff x="2558825" y="1578175"/>
            <a:chExt cx="4373200" cy="1030900"/>
          </a:xfrm>
        </p:grpSpPr>
        <p:sp>
          <p:nvSpPr>
            <p:cNvPr id="1142" name="Google Shape;1142;p43">
              <a:extLst>
                <a:ext uri="{FF2B5EF4-FFF2-40B4-BE49-F238E27FC236}">
                  <a16:creationId xmlns:a16="http://schemas.microsoft.com/office/drawing/2014/main" id="{7AADCC40-DFF1-64C1-3445-2FC192E6E35D}"/>
                </a:ext>
              </a:extLst>
            </p:cNvPr>
            <p:cNvSpPr/>
            <p:nvPr/>
          </p:nvSpPr>
          <p:spPr>
            <a:xfrm>
              <a:off x="2558825" y="1621900"/>
              <a:ext cx="4373200" cy="950650"/>
            </a:xfrm>
            <a:custGeom>
              <a:avLst/>
              <a:gdLst/>
              <a:ahLst/>
              <a:cxnLst/>
              <a:rect l="l" t="t" r="r" b="b"/>
              <a:pathLst>
                <a:path w="174928" h="38026" extrusionOk="0">
                  <a:moveTo>
                    <a:pt x="49849" y="0"/>
                  </a:moveTo>
                  <a:lnTo>
                    <a:pt x="38299" y="20791"/>
                  </a:lnTo>
                  <a:lnTo>
                    <a:pt x="25077" y="22432"/>
                  </a:lnTo>
                  <a:lnTo>
                    <a:pt x="17326" y="15168"/>
                  </a:lnTo>
                  <a:lnTo>
                    <a:pt x="0" y="20548"/>
                  </a:lnTo>
                  <a:lnTo>
                    <a:pt x="122" y="20943"/>
                  </a:lnTo>
                  <a:lnTo>
                    <a:pt x="17235" y="15563"/>
                  </a:lnTo>
                  <a:lnTo>
                    <a:pt x="24925" y="22797"/>
                  </a:lnTo>
                  <a:lnTo>
                    <a:pt x="38512" y="21125"/>
                  </a:lnTo>
                  <a:lnTo>
                    <a:pt x="50001" y="487"/>
                  </a:lnTo>
                  <a:lnTo>
                    <a:pt x="63679" y="7903"/>
                  </a:lnTo>
                  <a:lnTo>
                    <a:pt x="66567" y="24286"/>
                  </a:lnTo>
                  <a:lnTo>
                    <a:pt x="78178" y="21885"/>
                  </a:lnTo>
                  <a:lnTo>
                    <a:pt x="86172" y="13374"/>
                  </a:lnTo>
                  <a:lnTo>
                    <a:pt x="94410" y="38025"/>
                  </a:lnTo>
                  <a:lnTo>
                    <a:pt x="108817" y="32615"/>
                  </a:lnTo>
                  <a:lnTo>
                    <a:pt x="115200" y="21125"/>
                  </a:lnTo>
                  <a:lnTo>
                    <a:pt x="125170" y="23435"/>
                  </a:lnTo>
                  <a:lnTo>
                    <a:pt x="131492" y="33679"/>
                  </a:lnTo>
                  <a:lnTo>
                    <a:pt x="151827" y="30730"/>
                  </a:lnTo>
                  <a:lnTo>
                    <a:pt x="151888" y="30700"/>
                  </a:lnTo>
                  <a:lnTo>
                    <a:pt x="160703" y="18086"/>
                  </a:lnTo>
                  <a:lnTo>
                    <a:pt x="174837" y="20791"/>
                  </a:lnTo>
                  <a:lnTo>
                    <a:pt x="174928" y="20396"/>
                  </a:lnTo>
                  <a:lnTo>
                    <a:pt x="160551" y="17660"/>
                  </a:lnTo>
                  <a:lnTo>
                    <a:pt x="151675" y="30365"/>
                  </a:lnTo>
                  <a:lnTo>
                    <a:pt x="131675" y="33253"/>
                  </a:lnTo>
                  <a:lnTo>
                    <a:pt x="125444" y="23192"/>
                  </a:lnTo>
                  <a:lnTo>
                    <a:pt x="125413" y="23101"/>
                  </a:lnTo>
                  <a:lnTo>
                    <a:pt x="115018" y="20700"/>
                  </a:lnTo>
                  <a:lnTo>
                    <a:pt x="108544" y="32311"/>
                  </a:lnTo>
                  <a:lnTo>
                    <a:pt x="94653" y="37539"/>
                  </a:lnTo>
                  <a:lnTo>
                    <a:pt x="86324" y="12645"/>
                  </a:lnTo>
                  <a:lnTo>
                    <a:pt x="77996" y="21551"/>
                  </a:lnTo>
                  <a:lnTo>
                    <a:pt x="66901" y="23830"/>
                  </a:lnTo>
                  <a:lnTo>
                    <a:pt x="64014" y="7690"/>
                  </a:lnTo>
                  <a:lnTo>
                    <a:pt x="49849" y="0"/>
                  </a:ln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3">
              <a:extLst>
                <a:ext uri="{FF2B5EF4-FFF2-40B4-BE49-F238E27FC236}">
                  <a16:creationId xmlns:a16="http://schemas.microsoft.com/office/drawing/2014/main" id="{650C26E0-010B-1EA1-1006-A7BC9B08F072}"/>
                </a:ext>
              </a:extLst>
            </p:cNvPr>
            <p:cNvSpPr/>
            <p:nvPr/>
          </p:nvSpPr>
          <p:spPr>
            <a:xfrm>
              <a:off x="4096850" y="1765625"/>
              <a:ext cx="121600" cy="101800"/>
            </a:xfrm>
            <a:custGeom>
              <a:avLst/>
              <a:gdLst/>
              <a:ahLst/>
              <a:cxnLst/>
              <a:rect l="l" t="t" r="r" b="b"/>
              <a:pathLst>
                <a:path w="4864" h="4072" extrusionOk="0">
                  <a:moveTo>
                    <a:pt x="2466" y="0"/>
                  </a:moveTo>
                  <a:cubicBezTo>
                    <a:pt x="1545" y="0"/>
                    <a:pt x="645" y="453"/>
                    <a:pt x="365" y="1394"/>
                  </a:cubicBezTo>
                  <a:cubicBezTo>
                    <a:pt x="0" y="2640"/>
                    <a:pt x="912" y="3978"/>
                    <a:pt x="2219" y="4069"/>
                  </a:cubicBezTo>
                  <a:cubicBezTo>
                    <a:pt x="2260" y="4071"/>
                    <a:pt x="2300" y="4072"/>
                    <a:pt x="2341" y="4072"/>
                  </a:cubicBezTo>
                  <a:cubicBezTo>
                    <a:pt x="3035" y="4072"/>
                    <a:pt x="3768" y="3826"/>
                    <a:pt x="4256" y="3309"/>
                  </a:cubicBezTo>
                  <a:cubicBezTo>
                    <a:pt x="4742" y="2762"/>
                    <a:pt x="4864" y="1972"/>
                    <a:pt x="4590" y="1333"/>
                  </a:cubicBezTo>
                  <a:cubicBezTo>
                    <a:pt x="4438" y="938"/>
                    <a:pt x="4195" y="604"/>
                    <a:pt x="3830"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3">
              <a:extLst>
                <a:ext uri="{FF2B5EF4-FFF2-40B4-BE49-F238E27FC236}">
                  <a16:creationId xmlns:a16="http://schemas.microsoft.com/office/drawing/2014/main" id="{E8893865-132D-73FE-3CB3-0096E2899477}"/>
                </a:ext>
              </a:extLst>
            </p:cNvPr>
            <p:cNvSpPr/>
            <p:nvPr/>
          </p:nvSpPr>
          <p:spPr>
            <a:xfrm>
              <a:off x="4131800" y="1794800"/>
              <a:ext cx="53225" cy="44450"/>
            </a:xfrm>
            <a:custGeom>
              <a:avLst/>
              <a:gdLst/>
              <a:ahLst/>
              <a:cxnLst/>
              <a:rect l="l" t="t" r="r" b="b"/>
              <a:pathLst>
                <a:path w="2129" h="1778" extrusionOk="0">
                  <a:moveTo>
                    <a:pt x="1035" y="0"/>
                  </a:moveTo>
                  <a:cubicBezTo>
                    <a:pt x="640" y="0"/>
                    <a:pt x="270" y="191"/>
                    <a:pt x="153" y="622"/>
                  </a:cubicBezTo>
                  <a:cubicBezTo>
                    <a:pt x="1" y="1170"/>
                    <a:pt x="365" y="1747"/>
                    <a:pt x="943" y="1777"/>
                  </a:cubicBezTo>
                  <a:cubicBezTo>
                    <a:pt x="1247" y="1777"/>
                    <a:pt x="1642" y="1717"/>
                    <a:pt x="1824" y="1443"/>
                  </a:cubicBezTo>
                  <a:cubicBezTo>
                    <a:pt x="2098" y="1230"/>
                    <a:pt x="2128" y="835"/>
                    <a:pt x="2007" y="562"/>
                  </a:cubicBezTo>
                  <a:cubicBezTo>
                    <a:pt x="1946" y="410"/>
                    <a:pt x="1824" y="258"/>
                    <a:pt x="1672" y="166"/>
                  </a:cubicBezTo>
                  <a:cubicBezTo>
                    <a:pt x="1478" y="58"/>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3">
              <a:extLst>
                <a:ext uri="{FF2B5EF4-FFF2-40B4-BE49-F238E27FC236}">
                  <a16:creationId xmlns:a16="http://schemas.microsoft.com/office/drawing/2014/main" id="{FF539245-DAB9-2F19-10CB-DD3ED613E57E}"/>
                </a:ext>
              </a:extLst>
            </p:cNvPr>
            <p:cNvSpPr/>
            <p:nvPr/>
          </p:nvSpPr>
          <p:spPr>
            <a:xfrm>
              <a:off x="3741975" y="1578175"/>
              <a:ext cx="120850" cy="101725"/>
            </a:xfrm>
            <a:custGeom>
              <a:avLst/>
              <a:gdLst/>
              <a:ahLst/>
              <a:cxnLst/>
              <a:rect l="l" t="t" r="r" b="b"/>
              <a:pathLst>
                <a:path w="4834" h="4069" extrusionOk="0">
                  <a:moveTo>
                    <a:pt x="2477" y="0"/>
                  </a:moveTo>
                  <a:cubicBezTo>
                    <a:pt x="1564" y="0"/>
                    <a:pt x="674" y="461"/>
                    <a:pt x="396" y="1415"/>
                  </a:cubicBezTo>
                  <a:cubicBezTo>
                    <a:pt x="1" y="2661"/>
                    <a:pt x="912" y="3999"/>
                    <a:pt x="2250" y="4059"/>
                  </a:cubicBezTo>
                  <a:cubicBezTo>
                    <a:pt x="2322" y="4065"/>
                    <a:pt x="2396" y="4068"/>
                    <a:pt x="2469" y="4068"/>
                  </a:cubicBezTo>
                  <a:cubicBezTo>
                    <a:pt x="3134" y="4068"/>
                    <a:pt x="3818" y="3820"/>
                    <a:pt x="4256" y="3299"/>
                  </a:cubicBezTo>
                  <a:cubicBezTo>
                    <a:pt x="4712" y="2813"/>
                    <a:pt x="4834" y="2023"/>
                    <a:pt x="4621" y="1324"/>
                  </a:cubicBezTo>
                  <a:cubicBezTo>
                    <a:pt x="4469" y="959"/>
                    <a:pt x="4226" y="594"/>
                    <a:pt x="3861" y="381"/>
                  </a:cubicBezTo>
                  <a:cubicBezTo>
                    <a:pt x="3451" y="129"/>
                    <a:pt x="2961" y="0"/>
                    <a:pt x="247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3">
              <a:extLst>
                <a:ext uri="{FF2B5EF4-FFF2-40B4-BE49-F238E27FC236}">
                  <a16:creationId xmlns:a16="http://schemas.microsoft.com/office/drawing/2014/main" id="{E15E2570-CD07-6187-BF73-FB619B681825}"/>
                </a:ext>
              </a:extLst>
            </p:cNvPr>
            <p:cNvSpPr/>
            <p:nvPr/>
          </p:nvSpPr>
          <p:spPr>
            <a:xfrm>
              <a:off x="3777700" y="1607275"/>
              <a:ext cx="53200" cy="45050"/>
            </a:xfrm>
            <a:custGeom>
              <a:avLst/>
              <a:gdLst/>
              <a:ahLst/>
              <a:cxnLst/>
              <a:rect l="l" t="t" r="r" b="b"/>
              <a:pathLst>
                <a:path w="2128" h="1802" extrusionOk="0">
                  <a:moveTo>
                    <a:pt x="1055" y="1"/>
                  </a:moveTo>
                  <a:cubicBezTo>
                    <a:pt x="653" y="1"/>
                    <a:pt x="272" y="197"/>
                    <a:pt x="152" y="616"/>
                  </a:cubicBezTo>
                  <a:cubicBezTo>
                    <a:pt x="0" y="1193"/>
                    <a:pt x="365" y="1771"/>
                    <a:pt x="942" y="1801"/>
                  </a:cubicBezTo>
                  <a:cubicBezTo>
                    <a:pt x="1246" y="1801"/>
                    <a:pt x="1611" y="1740"/>
                    <a:pt x="1824" y="1467"/>
                  </a:cubicBezTo>
                  <a:cubicBezTo>
                    <a:pt x="2067" y="1224"/>
                    <a:pt x="2128" y="889"/>
                    <a:pt x="2006" y="585"/>
                  </a:cubicBezTo>
                  <a:cubicBezTo>
                    <a:pt x="1915"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3">
              <a:extLst>
                <a:ext uri="{FF2B5EF4-FFF2-40B4-BE49-F238E27FC236}">
                  <a16:creationId xmlns:a16="http://schemas.microsoft.com/office/drawing/2014/main" id="{26F41D9F-F923-BF3F-6728-4E27AF184DBF}"/>
                </a:ext>
              </a:extLst>
            </p:cNvPr>
            <p:cNvSpPr/>
            <p:nvPr/>
          </p:nvSpPr>
          <p:spPr>
            <a:xfrm>
              <a:off x="3464625" y="2089550"/>
              <a:ext cx="120850" cy="101600"/>
            </a:xfrm>
            <a:custGeom>
              <a:avLst/>
              <a:gdLst/>
              <a:ahLst/>
              <a:cxnLst/>
              <a:rect l="l" t="t" r="r" b="b"/>
              <a:pathLst>
                <a:path w="4834" h="4064" extrusionOk="0">
                  <a:moveTo>
                    <a:pt x="2470" y="0"/>
                  </a:moveTo>
                  <a:cubicBezTo>
                    <a:pt x="1559" y="0"/>
                    <a:pt x="673" y="454"/>
                    <a:pt x="395" y="1386"/>
                  </a:cubicBezTo>
                  <a:cubicBezTo>
                    <a:pt x="0" y="2662"/>
                    <a:pt x="912" y="3969"/>
                    <a:pt x="2249" y="4061"/>
                  </a:cubicBezTo>
                  <a:cubicBezTo>
                    <a:pt x="2294" y="4062"/>
                    <a:pt x="2339" y="4063"/>
                    <a:pt x="2385" y="4063"/>
                  </a:cubicBezTo>
                  <a:cubicBezTo>
                    <a:pt x="3075" y="4063"/>
                    <a:pt x="3799" y="3843"/>
                    <a:pt x="4256" y="3301"/>
                  </a:cubicBezTo>
                  <a:cubicBezTo>
                    <a:pt x="4772" y="2754"/>
                    <a:pt x="4833" y="1963"/>
                    <a:pt x="4620" y="1325"/>
                  </a:cubicBezTo>
                  <a:cubicBezTo>
                    <a:pt x="4468" y="930"/>
                    <a:pt x="4225" y="595"/>
                    <a:pt x="3860" y="383"/>
                  </a:cubicBezTo>
                  <a:cubicBezTo>
                    <a:pt x="3448" y="129"/>
                    <a:pt x="2955" y="0"/>
                    <a:pt x="247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3">
              <a:extLst>
                <a:ext uri="{FF2B5EF4-FFF2-40B4-BE49-F238E27FC236}">
                  <a16:creationId xmlns:a16="http://schemas.microsoft.com/office/drawing/2014/main" id="{277ECCDD-B014-F9EB-760E-7F97F0AD29BB}"/>
                </a:ext>
              </a:extLst>
            </p:cNvPr>
            <p:cNvSpPr/>
            <p:nvPr/>
          </p:nvSpPr>
          <p:spPr>
            <a:xfrm>
              <a:off x="3500325" y="2117750"/>
              <a:ext cx="53225" cy="44450"/>
            </a:xfrm>
            <a:custGeom>
              <a:avLst/>
              <a:gdLst/>
              <a:ahLst/>
              <a:cxnLst/>
              <a:rect l="l" t="t" r="r" b="b"/>
              <a:pathLst>
                <a:path w="2129" h="1778" extrusionOk="0">
                  <a:moveTo>
                    <a:pt x="1035" y="0"/>
                  </a:moveTo>
                  <a:cubicBezTo>
                    <a:pt x="640" y="0"/>
                    <a:pt x="270" y="192"/>
                    <a:pt x="153" y="623"/>
                  </a:cubicBezTo>
                  <a:cubicBezTo>
                    <a:pt x="1" y="1170"/>
                    <a:pt x="366" y="1747"/>
                    <a:pt x="943" y="1778"/>
                  </a:cubicBezTo>
                  <a:cubicBezTo>
                    <a:pt x="1247" y="1778"/>
                    <a:pt x="1612" y="1717"/>
                    <a:pt x="1825" y="1443"/>
                  </a:cubicBezTo>
                  <a:cubicBezTo>
                    <a:pt x="2068" y="1230"/>
                    <a:pt x="2128" y="866"/>
                    <a:pt x="2007" y="562"/>
                  </a:cubicBezTo>
                  <a:cubicBezTo>
                    <a:pt x="1916" y="410"/>
                    <a:pt x="1825" y="258"/>
                    <a:pt x="1673" y="167"/>
                  </a:cubicBezTo>
                  <a:cubicBezTo>
                    <a:pt x="1478" y="59"/>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3">
              <a:extLst>
                <a:ext uri="{FF2B5EF4-FFF2-40B4-BE49-F238E27FC236}">
                  <a16:creationId xmlns:a16="http://schemas.microsoft.com/office/drawing/2014/main" id="{C9F39703-CAC7-3004-26A6-645D46D64DAD}"/>
                </a:ext>
              </a:extLst>
            </p:cNvPr>
            <p:cNvSpPr/>
            <p:nvPr/>
          </p:nvSpPr>
          <p:spPr>
            <a:xfrm>
              <a:off x="3125700" y="2134175"/>
              <a:ext cx="120850" cy="101800"/>
            </a:xfrm>
            <a:custGeom>
              <a:avLst/>
              <a:gdLst/>
              <a:ahLst/>
              <a:cxnLst/>
              <a:rect l="l" t="t" r="r" b="b"/>
              <a:pathLst>
                <a:path w="4834" h="4072" extrusionOk="0">
                  <a:moveTo>
                    <a:pt x="2481" y="0"/>
                  </a:moveTo>
                  <a:cubicBezTo>
                    <a:pt x="1562" y="0"/>
                    <a:pt x="656" y="453"/>
                    <a:pt x="396" y="1394"/>
                  </a:cubicBezTo>
                  <a:cubicBezTo>
                    <a:pt x="1" y="2640"/>
                    <a:pt x="913" y="3978"/>
                    <a:pt x="2250" y="4069"/>
                  </a:cubicBezTo>
                  <a:cubicBezTo>
                    <a:pt x="2289" y="4071"/>
                    <a:pt x="2328" y="4071"/>
                    <a:pt x="2367" y="4071"/>
                  </a:cubicBezTo>
                  <a:cubicBezTo>
                    <a:pt x="3039" y="4071"/>
                    <a:pt x="3797" y="3826"/>
                    <a:pt x="4256" y="3309"/>
                  </a:cubicBezTo>
                  <a:cubicBezTo>
                    <a:pt x="4712" y="2762"/>
                    <a:pt x="4834" y="1972"/>
                    <a:pt x="4590" y="1333"/>
                  </a:cubicBezTo>
                  <a:cubicBezTo>
                    <a:pt x="4438" y="938"/>
                    <a:pt x="4226" y="604"/>
                    <a:pt x="3831" y="361"/>
                  </a:cubicBezTo>
                  <a:cubicBezTo>
                    <a:pt x="3436" y="122"/>
                    <a:pt x="2957" y="0"/>
                    <a:pt x="2481"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3">
              <a:extLst>
                <a:ext uri="{FF2B5EF4-FFF2-40B4-BE49-F238E27FC236}">
                  <a16:creationId xmlns:a16="http://schemas.microsoft.com/office/drawing/2014/main" id="{FF8788FB-27D0-C434-489E-DE599B03DBC2}"/>
                </a:ext>
              </a:extLst>
            </p:cNvPr>
            <p:cNvSpPr/>
            <p:nvPr/>
          </p:nvSpPr>
          <p:spPr>
            <a:xfrm>
              <a:off x="3160650" y="2163350"/>
              <a:ext cx="53225" cy="44450"/>
            </a:xfrm>
            <a:custGeom>
              <a:avLst/>
              <a:gdLst/>
              <a:ahLst/>
              <a:cxnLst/>
              <a:rect l="l" t="t" r="r" b="b"/>
              <a:pathLst>
                <a:path w="2129" h="1778" extrusionOk="0">
                  <a:moveTo>
                    <a:pt x="1056" y="0"/>
                  </a:moveTo>
                  <a:cubicBezTo>
                    <a:pt x="667" y="0"/>
                    <a:pt x="290" y="191"/>
                    <a:pt x="153" y="622"/>
                  </a:cubicBezTo>
                  <a:cubicBezTo>
                    <a:pt x="1" y="1169"/>
                    <a:pt x="396" y="1747"/>
                    <a:pt x="974" y="1777"/>
                  </a:cubicBezTo>
                  <a:cubicBezTo>
                    <a:pt x="1277" y="1777"/>
                    <a:pt x="1642" y="1716"/>
                    <a:pt x="1825" y="1443"/>
                  </a:cubicBezTo>
                  <a:cubicBezTo>
                    <a:pt x="2068" y="1230"/>
                    <a:pt x="2129" y="835"/>
                    <a:pt x="2037" y="561"/>
                  </a:cubicBezTo>
                  <a:cubicBezTo>
                    <a:pt x="1946" y="409"/>
                    <a:pt x="1825" y="258"/>
                    <a:pt x="1673" y="166"/>
                  </a:cubicBezTo>
                  <a:cubicBezTo>
                    <a:pt x="1489" y="58"/>
                    <a:pt x="1271" y="0"/>
                    <a:pt x="1056"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3">
              <a:extLst>
                <a:ext uri="{FF2B5EF4-FFF2-40B4-BE49-F238E27FC236}">
                  <a16:creationId xmlns:a16="http://schemas.microsoft.com/office/drawing/2014/main" id="{22BE320B-C67F-8E0C-11E1-2EEF20B26E3C}"/>
                </a:ext>
              </a:extLst>
            </p:cNvPr>
            <p:cNvSpPr/>
            <p:nvPr/>
          </p:nvSpPr>
          <p:spPr>
            <a:xfrm>
              <a:off x="2926600" y="1967000"/>
              <a:ext cx="121625" cy="101800"/>
            </a:xfrm>
            <a:custGeom>
              <a:avLst/>
              <a:gdLst/>
              <a:ahLst/>
              <a:cxnLst/>
              <a:rect l="l" t="t" r="r" b="b"/>
              <a:pathLst>
                <a:path w="4865" h="4072" extrusionOk="0">
                  <a:moveTo>
                    <a:pt x="2466" y="0"/>
                  </a:moveTo>
                  <a:cubicBezTo>
                    <a:pt x="1546" y="0"/>
                    <a:pt x="646" y="453"/>
                    <a:pt x="366" y="1394"/>
                  </a:cubicBezTo>
                  <a:cubicBezTo>
                    <a:pt x="1" y="2640"/>
                    <a:pt x="882" y="3978"/>
                    <a:pt x="2220" y="4069"/>
                  </a:cubicBezTo>
                  <a:cubicBezTo>
                    <a:pt x="2260" y="4071"/>
                    <a:pt x="2301" y="4071"/>
                    <a:pt x="2342" y="4071"/>
                  </a:cubicBezTo>
                  <a:cubicBezTo>
                    <a:pt x="3036" y="4071"/>
                    <a:pt x="3768" y="3826"/>
                    <a:pt x="4256" y="3309"/>
                  </a:cubicBezTo>
                  <a:cubicBezTo>
                    <a:pt x="4743" y="2792"/>
                    <a:pt x="4864" y="2002"/>
                    <a:pt x="4591" y="1333"/>
                  </a:cubicBezTo>
                  <a:cubicBezTo>
                    <a:pt x="4439" y="938"/>
                    <a:pt x="419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3">
              <a:extLst>
                <a:ext uri="{FF2B5EF4-FFF2-40B4-BE49-F238E27FC236}">
                  <a16:creationId xmlns:a16="http://schemas.microsoft.com/office/drawing/2014/main" id="{A8C1956C-FB0C-75B1-AFD1-B4141A569455}"/>
                </a:ext>
              </a:extLst>
            </p:cNvPr>
            <p:cNvSpPr/>
            <p:nvPr/>
          </p:nvSpPr>
          <p:spPr>
            <a:xfrm>
              <a:off x="2961575" y="1995800"/>
              <a:ext cx="53200" cy="44825"/>
            </a:xfrm>
            <a:custGeom>
              <a:avLst/>
              <a:gdLst/>
              <a:ahLst/>
              <a:cxnLst/>
              <a:rect l="l" t="t" r="r" b="b"/>
              <a:pathLst>
                <a:path w="2128" h="1793" extrusionOk="0">
                  <a:moveTo>
                    <a:pt x="1030" y="0"/>
                  </a:moveTo>
                  <a:cubicBezTo>
                    <a:pt x="637" y="0"/>
                    <a:pt x="269" y="197"/>
                    <a:pt x="152" y="607"/>
                  </a:cubicBezTo>
                  <a:cubicBezTo>
                    <a:pt x="0" y="1184"/>
                    <a:pt x="365" y="1762"/>
                    <a:pt x="942" y="1792"/>
                  </a:cubicBezTo>
                  <a:cubicBezTo>
                    <a:pt x="1246" y="1792"/>
                    <a:pt x="1642" y="1731"/>
                    <a:pt x="1824" y="1458"/>
                  </a:cubicBezTo>
                  <a:cubicBezTo>
                    <a:pt x="2098" y="1245"/>
                    <a:pt x="2128" y="850"/>
                    <a:pt x="2006" y="576"/>
                  </a:cubicBezTo>
                  <a:cubicBezTo>
                    <a:pt x="1946" y="424"/>
                    <a:pt x="1824" y="272"/>
                    <a:pt x="1672" y="181"/>
                  </a:cubicBezTo>
                  <a:cubicBezTo>
                    <a:pt x="1476" y="62"/>
                    <a:pt x="1249" y="0"/>
                    <a:pt x="1030"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3">
              <a:extLst>
                <a:ext uri="{FF2B5EF4-FFF2-40B4-BE49-F238E27FC236}">
                  <a16:creationId xmlns:a16="http://schemas.microsoft.com/office/drawing/2014/main" id="{678D0D92-A5E5-1FD7-66F9-7DBFFB49C0D0}"/>
                </a:ext>
              </a:extLst>
            </p:cNvPr>
            <p:cNvSpPr/>
            <p:nvPr/>
          </p:nvSpPr>
          <p:spPr>
            <a:xfrm>
              <a:off x="4450950" y="2111375"/>
              <a:ext cx="120850" cy="101200"/>
            </a:xfrm>
            <a:custGeom>
              <a:avLst/>
              <a:gdLst/>
              <a:ahLst/>
              <a:cxnLst/>
              <a:rect l="l" t="t" r="r" b="b"/>
              <a:pathLst>
                <a:path w="4834" h="4048" extrusionOk="0">
                  <a:moveTo>
                    <a:pt x="2466" y="0"/>
                  </a:moveTo>
                  <a:cubicBezTo>
                    <a:pt x="1546" y="0"/>
                    <a:pt x="646" y="453"/>
                    <a:pt x="366" y="1394"/>
                  </a:cubicBezTo>
                  <a:cubicBezTo>
                    <a:pt x="1" y="2640"/>
                    <a:pt x="913" y="3978"/>
                    <a:pt x="2250" y="4039"/>
                  </a:cubicBezTo>
                  <a:cubicBezTo>
                    <a:pt x="2320" y="4045"/>
                    <a:pt x="2390" y="4048"/>
                    <a:pt x="2462" y="4048"/>
                  </a:cubicBezTo>
                  <a:cubicBezTo>
                    <a:pt x="3109" y="4048"/>
                    <a:pt x="3818" y="3799"/>
                    <a:pt x="4256" y="3279"/>
                  </a:cubicBezTo>
                  <a:cubicBezTo>
                    <a:pt x="4712" y="2792"/>
                    <a:pt x="4834" y="2002"/>
                    <a:pt x="4591" y="1333"/>
                  </a:cubicBezTo>
                  <a:cubicBezTo>
                    <a:pt x="4439" y="938"/>
                    <a:pt x="422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3">
              <a:extLst>
                <a:ext uri="{FF2B5EF4-FFF2-40B4-BE49-F238E27FC236}">
                  <a16:creationId xmlns:a16="http://schemas.microsoft.com/office/drawing/2014/main" id="{313AD75A-2B94-40F4-BB87-A8118006DB35}"/>
                </a:ext>
              </a:extLst>
            </p:cNvPr>
            <p:cNvSpPr/>
            <p:nvPr/>
          </p:nvSpPr>
          <p:spPr>
            <a:xfrm>
              <a:off x="4485900" y="2140550"/>
              <a:ext cx="53225" cy="44450"/>
            </a:xfrm>
            <a:custGeom>
              <a:avLst/>
              <a:gdLst/>
              <a:ahLst/>
              <a:cxnLst/>
              <a:rect l="l" t="t" r="r" b="b"/>
              <a:pathLst>
                <a:path w="2129" h="1778" extrusionOk="0">
                  <a:moveTo>
                    <a:pt x="1049" y="0"/>
                  </a:moveTo>
                  <a:cubicBezTo>
                    <a:pt x="653" y="0"/>
                    <a:pt x="271" y="191"/>
                    <a:pt x="153" y="622"/>
                  </a:cubicBezTo>
                  <a:cubicBezTo>
                    <a:pt x="1" y="1170"/>
                    <a:pt x="396" y="1747"/>
                    <a:pt x="943" y="1777"/>
                  </a:cubicBezTo>
                  <a:cubicBezTo>
                    <a:pt x="1247" y="1777"/>
                    <a:pt x="1642" y="1717"/>
                    <a:pt x="1825" y="1443"/>
                  </a:cubicBezTo>
                  <a:cubicBezTo>
                    <a:pt x="2068" y="1230"/>
                    <a:pt x="2129" y="866"/>
                    <a:pt x="2007" y="562"/>
                  </a:cubicBezTo>
                  <a:cubicBezTo>
                    <a:pt x="1946" y="410"/>
                    <a:pt x="1825" y="258"/>
                    <a:pt x="1673" y="166"/>
                  </a:cubicBezTo>
                  <a:cubicBezTo>
                    <a:pt x="1489" y="58"/>
                    <a:pt x="1267" y="0"/>
                    <a:pt x="104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3">
              <a:extLst>
                <a:ext uri="{FF2B5EF4-FFF2-40B4-BE49-F238E27FC236}">
                  <a16:creationId xmlns:a16="http://schemas.microsoft.com/office/drawing/2014/main" id="{1BBAA094-39CA-AD1C-3967-052674F7521A}"/>
                </a:ext>
              </a:extLst>
            </p:cNvPr>
            <p:cNvSpPr/>
            <p:nvPr/>
          </p:nvSpPr>
          <p:spPr>
            <a:xfrm>
              <a:off x="4640175" y="1900325"/>
              <a:ext cx="120075" cy="101600"/>
            </a:xfrm>
            <a:custGeom>
              <a:avLst/>
              <a:gdLst/>
              <a:ahLst/>
              <a:cxnLst/>
              <a:rect l="l" t="t" r="r" b="b"/>
              <a:pathLst>
                <a:path w="4803" h="4064" extrusionOk="0">
                  <a:moveTo>
                    <a:pt x="2440" y="1"/>
                  </a:moveTo>
                  <a:cubicBezTo>
                    <a:pt x="1528" y="1"/>
                    <a:pt x="643" y="454"/>
                    <a:pt x="365" y="1386"/>
                  </a:cubicBezTo>
                  <a:cubicBezTo>
                    <a:pt x="0" y="2663"/>
                    <a:pt x="882" y="4000"/>
                    <a:pt x="2219" y="4061"/>
                  </a:cubicBezTo>
                  <a:cubicBezTo>
                    <a:pt x="2264" y="4063"/>
                    <a:pt x="2309" y="4064"/>
                    <a:pt x="2355" y="4064"/>
                  </a:cubicBezTo>
                  <a:cubicBezTo>
                    <a:pt x="3045" y="4064"/>
                    <a:pt x="3771" y="3843"/>
                    <a:pt x="4256" y="3301"/>
                  </a:cubicBezTo>
                  <a:cubicBezTo>
                    <a:pt x="4712" y="2815"/>
                    <a:pt x="4803" y="2025"/>
                    <a:pt x="4590" y="1325"/>
                  </a:cubicBezTo>
                  <a:cubicBezTo>
                    <a:pt x="4438" y="961"/>
                    <a:pt x="4195" y="596"/>
                    <a:pt x="3830" y="383"/>
                  </a:cubicBezTo>
                  <a:cubicBezTo>
                    <a:pt x="3418" y="130"/>
                    <a:pt x="2925" y="1"/>
                    <a:pt x="2440"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3">
              <a:extLst>
                <a:ext uri="{FF2B5EF4-FFF2-40B4-BE49-F238E27FC236}">
                  <a16:creationId xmlns:a16="http://schemas.microsoft.com/office/drawing/2014/main" id="{B9E4BDE1-7CF4-ED03-BE0E-80EA6D66B0C6}"/>
                </a:ext>
              </a:extLst>
            </p:cNvPr>
            <p:cNvSpPr/>
            <p:nvPr/>
          </p:nvSpPr>
          <p:spPr>
            <a:xfrm>
              <a:off x="4675125" y="1929475"/>
              <a:ext cx="53225" cy="45025"/>
            </a:xfrm>
            <a:custGeom>
              <a:avLst/>
              <a:gdLst/>
              <a:ahLst/>
              <a:cxnLst/>
              <a:rect l="l" t="t" r="r" b="b"/>
              <a:pathLst>
                <a:path w="2129" h="1801" extrusionOk="0">
                  <a:moveTo>
                    <a:pt x="1055" y="1"/>
                  </a:moveTo>
                  <a:cubicBezTo>
                    <a:pt x="653" y="1"/>
                    <a:pt x="272" y="197"/>
                    <a:pt x="152" y="615"/>
                  </a:cubicBezTo>
                  <a:cubicBezTo>
                    <a:pt x="1" y="1193"/>
                    <a:pt x="365" y="1740"/>
                    <a:pt x="943" y="1801"/>
                  </a:cubicBezTo>
                  <a:cubicBezTo>
                    <a:pt x="1247" y="1801"/>
                    <a:pt x="1642" y="1710"/>
                    <a:pt x="1824" y="1436"/>
                  </a:cubicBezTo>
                  <a:cubicBezTo>
                    <a:pt x="2098" y="1223"/>
                    <a:pt x="2128" y="889"/>
                    <a:pt x="2007" y="585"/>
                  </a:cubicBezTo>
                  <a:cubicBezTo>
                    <a:pt x="1946"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3">
              <a:extLst>
                <a:ext uri="{FF2B5EF4-FFF2-40B4-BE49-F238E27FC236}">
                  <a16:creationId xmlns:a16="http://schemas.microsoft.com/office/drawing/2014/main" id="{FF9EA1F6-FBE5-E71B-FE02-32C1209DEF0E}"/>
                </a:ext>
              </a:extLst>
            </p:cNvPr>
            <p:cNvSpPr/>
            <p:nvPr/>
          </p:nvSpPr>
          <p:spPr>
            <a:xfrm>
              <a:off x="4860550" y="2507500"/>
              <a:ext cx="120075" cy="101575"/>
            </a:xfrm>
            <a:custGeom>
              <a:avLst/>
              <a:gdLst/>
              <a:ahLst/>
              <a:cxnLst/>
              <a:rect l="l" t="t" r="r" b="b"/>
              <a:pathLst>
                <a:path w="4803" h="4063" extrusionOk="0">
                  <a:moveTo>
                    <a:pt x="2439" y="0"/>
                  </a:moveTo>
                  <a:cubicBezTo>
                    <a:pt x="1528" y="0"/>
                    <a:pt x="642" y="453"/>
                    <a:pt x="365" y="1385"/>
                  </a:cubicBezTo>
                  <a:cubicBezTo>
                    <a:pt x="0" y="2662"/>
                    <a:pt x="882" y="3969"/>
                    <a:pt x="2219" y="4060"/>
                  </a:cubicBezTo>
                  <a:cubicBezTo>
                    <a:pt x="2264" y="4062"/>
                    <a:pt x="2309" y="4063"/>
                    <a:pt x="2354" y="4063"/>
                  </a:cubicBezTo>
                  <a:cubicBezTo>
                    <a:pt x="3045" y="4063"/>
                    <a:pt x="3769" y="3842"/>
                    <a:pt x="4225" y="3300"/>
                  </a:cubicBezTo>
                  <a:cubicBezTo>
                    <a:pt x="4711" y="2753"/>
                    <a:pt x="4803" y="1963"/>
                    <a:pt x="4590" y="1325"/>
                  </a:cubicBezTo>
                  <a:cubicBezTo>
                    <a:pt x="4438" y="929"/>
                    <a:pt x="4195" y="595"/>
                    <a:pt x="3830" y="382"/>
                  </a:cubicBezTo>
                  <a:cubicBezTo>
                    <a:pt x="3418" y="129"/>
                    <a:pt x="2925" y="0"/>
                    <a:pt x="2439"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3">
              <a:extLst>
                <a:ext uri="{FF2B5EF4-FFF2-40B4-BE49-F238E27FC236}">
                  <a16:creationId xmlns:a16="http://schemas.microsoft.com/office/drawing/2014/main" id="{1EA7D8D9-EE3D-62F1-4553-A8ECB0AFC9DB}"/>
                </a:ext>
              </a:extLst>
            </p:cNvPr>
            <p:cNvSpPr/>
            <p:nvPr/>
          </p:nvSpPr>
          <p:spPr>
            <a:xfrm>
              <a:off x="4895500" y="2536625"/>
              <a:ext cx="52450" cy="45025"/>
            </a:xfrm>
            <a:custGeom>
              <a:avLst/>
              <a:gdLst/>
              <a:ahLst/>
              <a:cxnLst/>
              <a:rect l="l" t="t" r="r" b="b"/>
              <a:pathLst>
                <a:path w="2098" h="1801" extrusionOk="0">
                  <a:moveTo>
                    <a:pt x="1055" y="1"/>
                  </a:moveTo>
                  <a:cubicBezTo>
                    <a:pt x="653" y="1"/>
                    <a:pt x="272" y="197"/>
                    <a:pt x="152" y="615"/>
                  </a:cubicBezTo>
                  <a:cubicBezTo>
                    <a:pt x="0" y="1193"/>
                    <a:pt x="365" y="1740"/>
                    <a:pt x="943" y="1801"/>
                  </a:cubicBezTo>
                  <a:cubicBezTo>
                    <a:pt x="1246" y="1801"/>
                    <a:pt x="1642" y="1710"/>
                    <a:pt x="1824" y="1436"/>
                  </a:cubicBezTo>
                  <a:cubicBezTo>
                    <a:pt x="2037" y="1193"/>
                    <a:pt x="2098" y="828"/>
                    <a:pt x="2006" y="585"/>
                  </a:cubicBezTo>
                  <a:cubicBezTo>
                    <a:pt x="1946"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3">
              <a:extLst>
                <a:ext uri="{FF2B5EF4-FFF2-40B4-BE49-F238E27FC236}">
                  <a16:creationId xmlns:a16="http://schemas.microsoft.com/office/drawing/2014/main" id="{45C34397-9848-DB3A-9EE9-B728FF905E1E}"/>
                </a:ext>
              </a:extLst>
            </p:cNvPr>
            <p:cNvSpPr/>
            <p:nvPr/>
          </p:nvSpPr>
          <p:spPr>
            <a:xfrm>
              <a:off x="5207800" y="2384925"/>
              <a:ext cx="120850" cy="101800"/>
            </a:xfrm>
            <a:custGeom>
              <a:avLst/>
              <a:gdLst/>
              <a:ahLst/>
              <a:cxnLst/>
              <a:rect l="l" t="t" r="r" b="b"/>
              <a:pathLst>
                <a:path w="4834" h="4072" extrusionOk="0">
                  <a:moveTo>
                    <a:pt x="2466" y="1"/>
                  </a:moveTo>
                  <a:cubicBezTo>
                    <a:pt x="1546" y="1"/>
                    <a:pt x="646" y="454"/>
                    <a:pt x="366" y="1395"/>
                  </a:cubicBezTo>
                  <a:cubicBezTo>
                    <a:pt x="1" y="2641"/>
                    <a:pt x="913" y="3978"/>
                    <a:pt x="2250" y="4069"/>
                  </a:cubicBezTo>
                  <a:cubicBezTo>
                    <a:pt x="2289" y="4071"/>
                    <a:pt x="2328" y="4072"/>
                    <a:pt x="2367" y="4072"/>
                  </a:cubicBezTo>
                  <a:cubicBezTo>
                    <a:pt x="3039" y="4072"/>
                    <a:pt x="3797" y="3826"/>
                    <a:pt x="4256" y="3310"/>
                  </a:cubicBezTo>
                  <a:cubicBezTo>
                    <a:pt x="4743" y="2793"/>
                    <a:pt x="4834" y="2003"/>
                    <a:pt x="4591" y="1334"/>
                  </a:cubicBezTo>
                  <a:cubicBezTo>
                    <a:pt x="4439" y="939"/>
                    <a:pt x="4226" y="604"/>
                    <a:pt x="3831" y="361"/>
                  </a:cubicBezTo>
                  <a:cubicBezTo>
                    <a:pt x="3426" y="123"/>
                    <a:pt x="2943" y="1"/>
                    <a:pt x="246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3">
              <a:extLst>
                <a:ext uri="{FF2B5EF4-FFF2-40B4-BE49-F238E27FC236}">
                  <a16:creationId xmlns:a16="http://schemas.microsoft.com/office/drawing/2014/main" id="{053D631E-43A6-C31B-E940-15D262F0B678}"/>
                </a:ext>
              </a:extLst>
            </p:cNvPr>
            <p:cNvSpPr/>
            <p:nvPr/>
          </p:nvSpPr>
          <p:spPr>
            <a:xfrm>
              <a:off x="5242775" y="2414100"/>
              <a:ext cx="53200" cy="44450"/>
            </a:xfrm>
            <a:custGeom>
              <a:avLst/>
              <a:gdLst/>
              <a:ahLst/>
              <a:cxnLst/>
              <a:rect l="l" t="t" r="r" b="b"/>
              <a:pathLst>
                <a:path w="2128" h="1778" extrusionOk="0">
                  <a:moveTo>
                    <a:pt x="1055" y="1"/>
                  </a:moveTo>
                  <a:cubicBezTo>
                    <a:pt x="666" y="1"/>
                    <a:pt x="289" y="192"/>
                    <a:pt x="152" y="623"/>
                  </a:cubicBezTo>
                  <a:cubicBezTo>
                    <a:pt x="0" y="1170"/>
                    <a:pt x="395" y="1747"/>
                    <a:pt x="973" y="1778"/>
                  </a:cubicBezTo>
                  <a:cubicBezTo>
                    <a:pt x="1277" y="1778"/>
                    <a:pt x="1641" y="1717"/>
                    <a:pt x="1824" y="1443"/>
                  </a:cubicBezTo>
                  <a:cubicBezTo>
                    <a:pt x="2097" y="1231"/>
                    <a:pt x="2128" y="866"/>
                    <a:pt x="2037" y="562"/>
                  </a:cubicBezTo>
                  <a:cubicBezTo>
                    <a:pt x="1945" y="410"/>
                    <a:pt x="1824" y="258"/>
                    <a:pt x="1672" y="167"/>
                  </a:cubicBezTo>
                  <a:cubicBezTo>
                    <a:pt x="1488" y="59"/>
                    <a:pt x="1270"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3">
              <a:extLst>
                <a:ext uri="{FF2B5EF4-FFF2-40B4-BE49-F238E27FC236}">
                  <a16:creationId xmlns:a16="http://schemas.microsoft.com/office/drawing/2014/main" id="{0E60A1C9-06A8-B2CE-B033-49573FA05E7A}"/>
                </a:ext>
              </a:extLst>
            </p:cNvPr>
            <p:cNvSpPr/>
            <p:nvPr/>
          </p:nvSpPr>
          <p:spPr>
            <a:xfrm>
              <a:off x="5370425" y="2089550"/>
              <a:ext cx="121600" cy="101600"/>
            </a:xfrm>
            <a:custGeom>
              <a:avLst/>
              <a:gdLst/>
              <a:ahLst/>
              <a:cxnLst/>
              <a:rect l="l" t="t" r="r" b="b"/>
              <a:pathLst>
                <a:path w="4864" h="4064" extrusionOk="0">
                  <a:moveTo>
                    <a:pt x="2440" y="0"/>
                  </a:moveTo>
                  <a:cubicBezTo>
                    <a:pt x="1529" y="0"/>
                    <a:pt x="643" y="454"/>
                    <a:pt x="365" y="1386"/>
                  </a:cubicBezTo>
                  <a:cubicBezTo>
                    <a:pt x="1" y="2662"/>
                    <a:pt x="912" y="3969"/>
                    <a:pt x="2219" y="4061"/>
                  </a:cubicBezTo>
                  <a:cubicBezTo>
                    <a:pt x="2264" y="4062"/>
                    <a:pt x="2310" y="4063"/>
                    <a:pt x="2355" y="4063"/>
                  </a:cubicBezTo>
                  <a:cubicBezTo>
                    <a:pt x="3045" y="4063"/>
                    <a:pt x="3771" y="3843"/>
                    <a:pt x="4256" y="3301"/>
                  </a:cubicBezTo>
                  <a:cubicBezTo>
                    <a:pt x="4742" y="2754"/>
                    <a:pt x="4864" y="1963"/>
                    <a:pt x="4590" y="1325"/>
                  </a:cubicBezTo>
                  <a:cubicBezTo>
                    <a:pt x="4438" y="930"/>
                    <a:pt x="4226" y="595"/>
                    <a:pt x="3830" y="383"/>
                  </a:cubicBezTo>
                  <a:cubicBezTo>
                    <a:pt x="3418" y="129"/>
                    <a:pt x="2926" y="0"/>
                    <a:pt x="244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3">
              <a:extLst>
                <a:ext uri="{FF2B5EF4-FFF2-40B4-BE49-F238E27FC236}">
                  <a16:creationId xmlns:a16="http://schemas.microsoft.com/office/drawing/2014/main" id="{BE469081-336A-F113-EAF3-8CFCAC03CF6B}"/>
                </a:ext>
              </a:extLst>
            </p:cNvPr>
            <p:cNvSpPr/>
            <p:nvPr/>
          </p:nvSpPr>
          <p:spPr>
            <a:xfrm>
              <a:off x="5406150" y="2117750"/>
              <a:ext cx="52450" cy="44450"/>
            </a:xfrm>
            <a:custGeom>
              <a:avLst/>
              <a:gdLst/>
              <a:ahLst/>
              <a:cxnLst/>
              <a:rect l="l" t="t" r="r" b="b"/>
              <a:pathLst>
                <a:path w="2098" h="1778" extrusionOk="0">
                  <a:moveTo>
                    <a:pt x="1055" y="0"/>
                  </a:moveTo>
                  <a:cubicBezTo>
                    <a:pt x="666" y="0"/>
                    <a:pt x="289" y="192"/>
                    <a:pt x="152" y="623"/>
                  </a:cubicBezTo>
                  <a:cubicBezTo>
                    <a:pt x="0" y="1170"/>
                    <a:pt x="395" y="1747"/>
                    <a:pt x="973" y="1778"/>
                  </a:cubicBezTo>
                  <a:cubicBezTo>
                    <a:pt x="1277" y="1778"/>
                    <a:pt x="1642" y="1717"/>
                    <a:pt x="1824" y="1443"/>
                  </a:cubicBezTo>
                  <a:cubicBezTo>
                    <a:pt x="2067" y="1230"/>
                    <a:pt x="2097" y="866"/>
                    <a:pt x="2037" y="562"/>
                  </a:cubicBezTo>
                  <a:cubicBezTo>
                    <a:pt x="1946" y="410"/>
                    <a:pt x="1824" y="258"/>
                    <a:pt x="1672" y="167"/>
                  </a:cubicBezTo>
                  <a:cubicBezTo>
                    <a:pt x="1488" y="59"/>
                    <a:pt x="1270"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3">
              <a:extLst>
                <a:ext uri="{FF2B5EF4-FFF2-40B4-BE49-F238E27FC236}">
                  <a16:creationId xmlns:a16="http://schemas.microsoft.com/office/drawing/2014/main" id="{C9FBA82D-6C10-F1A7-905A-D4AB4A475555}"/>
                </a:ext>
              </a:extLst>
            </p:cNvPr>
            <p:cNvSpPr/>
            <p:nvPr/>
          </p:nvSpPr>
          <p:spPr>
            <a:xfrm>
              <a:off x="5628800" y="2151125"/>
              <a:ext cx="120850" cy="101575"/>
            </a:xfrm>
            <a:custGeom>
              <a:avLst/>
              <a:gdLst/>
              <a:ahLst/>
              <a:cxnLst/>
              <a:rect l="l" t="t" r="r" b="b"/>
              <a:pathLst>
                <a:path w="4834" h="4063" extrusionOk="0">
                  <a:moveTo>
                    <a:pt x="2447" y="1"/>
                  </a:moveTo>
                  <a:cubicBezTo>
                    <a:pt x="1533" y="1"/>
                    <a:pt x="643" y="461"/>
                    <a:pt x="365" y="1415"/>
                  </a:cubicBezTo>
                  <a:cubicBezTo>
                    <a:pt x="0" y="2661"/>
                    <a:pt x="912" y="3999"/>
                    <a:pt x="2249" y="4060"/>
                  </a:cubicBezTo>
                  <a:cubicBezTo>
                    <a:pt x="2292" y="4061"/>
                    <a:pt x="2336" y="4062"/>
                    <a:pt x="2380" y="4062"/>
                  </a:cubicBezTo>
                  <a:cubicBezTo>
                    <a:pt x="3048" y="4062"/>
                    <a:pt x="3799" y="3842"/>
                    <a:pt x="4256" y="3300"/>
                  </a:cubicBezTo>
                  <a:cubicBezTo>
                    <a:pt x="4711" y="2813"/>
                    <a:pt x="4833" y="2023"/>
                    <a:pt x="4590" y="1324"/>
                  </a:cubicBezTo>
                  <a:cubicBezTo>
                    <a:pt x="4438" y="959"/>
                    <a:pt x="4225" y="595"/>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3">
              <a:extLst>
                <a:ext uri="{FF2B5EF4-FFF2-40B4-BE49-F238E27FC236}">
                  <a16:creationId xmlns:a16="http://schemas.microsoft.com/office/drawing/2014/main" id="{84E3E945-242E-9BA5-95F1-0DF48A867AC6}"/>
                </a:ext>
              </a:extLst>
            </p:cNvPr>
            <p:cNvSpPr/>
            <p:nvPr/>
          </p:nvSpPr>
          <p:spPr>
            <a:xfrm>
              <a:off x="5663750" y="2180250"/>
              <a:ext cx="53225" cy="45025"/>
            </a:xfrm>
            <a:custGeom>
              <a:avLst/>
              <a:gdLst/>
              <a:ahLst/>
              <a:cxnLst/>
              <a:rect l="l" t="t" r="r" b="b"/>
              <a:pathLst>
                <a:path w="2129" h="1801" extrusionOk="0">
                  <a:moveTo>
                    <a:pt x="1068" y="0"/>
                  </a:moveTo>
                  <a:cubicBezTo>
                    <a:pt x="666" y="0"/>
                    <a:pt x="272" y="197"/>
                    <a:pt x="152" y="615"/>
                  </a:cubicBezTo>
                  <a:cubicBezTo>
                    <a:pt x="0" y="1192"/>
                    <a:pt x="395" y="1770"/>
                    <a:pt x="943" y="1800"/>
                  </a:cubicBezTo>
                  <a:cubicBezTo>
                    <a:pt x="1247" y="1800"/>
                    <a:pt x="1642" y="1709"/>
                    <a:pt x="1824" y="1466"/>
                  </a:cubicBezTo>
                  <a:cubicBezTo>
                    <a:pt x="2098" y="1223"/>
                    <a:pt x="2128" y="858"/>
                    <a:pt x="2006" y="585"/>
                  </a:cubicBezTo>
                  <a:cubicBezTo>
                    <a:pt x="1946" y="433"/>
                    <a:pt x="1824" y="281"/>
                    <a:pt x="1672" y="159"/>
                  </a:cubicBezTo>
                  <a:cubicBezTo>
                    <a:pt x="1494" y="54"/>
                    <a:pt x="1280" y="0"/>
                    <a:pt x="1068"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3">
              <a:extLst>
                <a:ext uri="{FF2B5EF4-FFF2-40B4-BE49-F238E27FC236}">
                  <a16:creationId xmlns:a16="http://schemas.microsoft.com/office/drawing/2014/main" id="{166312DD-40F3-373A-B69D-F298566AC6CE}"/>
                </a:ext>
              </a:extLst>
            </p:cNvPr>
            <p:cNvSpPr/>
            <p:nvPr/>
          </p:nvSpPr>
          <p:spPr>
            <a:xfrm>
              <a:off x="5786850" y="2407725"/>
              <a:ext cx="120850" cy="101800"/>
            </a:xfrm>
            <a:custGeom>
              <a:avLst/>
              <a:gdLst/>
              <a:ahLst/>
              <a:cxnLst/>
              <a:rect l="l" t="t" r="r" b="b"/>
              <a:pathLst>
                <a:path w="4834" h="4072" extrusionOk="0">
                  <a:moveTo>
                    <a:pt x="2496" y="1"/>
                  </a:moveTo>
                  <a:cubicBezTo>
                    <a:pt x="1576" y="1"/>
                    <a:pt x="676" y="454"/>
                    <a:pt x="396" y="1395"/>
                  </a:cubicBezTo>
                  <a:cubicBezTo>
                    <a:pt x="0" y="2641"/>
                    <a:pt x="912" y="3978"/>
                    <a:pt x="2250" y="4069"/>
                  </a:cubicBezTo>
                  <a:cubicBezTo>
                    <a:pt x="2290" y="4071"/>
                    <a:pt x="2331" y="4072"/>
                    <a:pt x="2371" y="4072"/>
                  </a:cubicBezTo>
                  <a:cubicBezTo>
                    <a:pt x="3066" y="4072"/>
                    <a:pt x="3796" y="3826"/>
                    <a:pt x="4256" y="3309"/>
                  </a:cubicBezTo>
                  <a:cubicBezTo>
                    <a:pt x="4742" y="2762"/>
                    <a:pt x="4833" y="1972"/>
                    <a:pt x="4621" y="1334"/>
                  </a:cubicBezTo>
                  <a:cubicBezTo>
                    <a:pt x="4469" y="939"/>
                    <a:pt x="4225" y="604"/>
                    <a:pt x="3861" y="361"/>
                  </a:cubicBezTo>
                  <a:cubicBezTo>
                    <a:pt x="3456" y="122"/>
                    <a:pt x="2973" y="1"/>
                    <a:pt x="249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3">
              <a:extLst>
                <a:ext uri="{FF2B5EF4-FFF2-40B4-BE49-F238E27FC236}">
                  <a16:creationId xmlns:a16="http://schemas.microsoft.com/office/drawing/2014/main" id="{4CDCCF46-8594-092D-5051-DC8E5A3BD180}"/>
                </a:ext>
              </a:extLst>
            </p:cNvPr>
            <p:cNvSpPr/>
            <p:nvPr/>
          </p:nvSpPr>
          <p:spPr>
            <a:xfrm>
              <a:off x="5822575" y="2435575"/>
              <a:ext cx="53200" cy="45025"/>
            </a:xfrm>
            <a:custGeom>
              <a:avLst/>
              <a:gdLst/>
              <a:ahLst/>
              <a:cxnLst/>
              <a:rect l="l" t="t" r="r" b="b"/>
              <a:pathLst>
                <a:path w="2128" h="1801" extrusionOk="0">
                  <a:moveTo>
                    <a:pt x="1055" y="0"/>
                  </a:moveTo>
                  <a:cubicBezTo>
                    <a:pt x="652" y="0"/>
                    <a:pt x="272" y="196"/>
                    <a:pt x="152" y="615"/>
                  </a:cubicBezTo>
                  <a:cubicBezTo>
                    <a:pt x="0" y="1192"/>
                    <a:pt x="365" y="1770"/>
                    <a:pt x="942" y="1800"/>
                  </a:cubicBezTo>
                  <a:cubicBezTo>
                    <a:pt x="1246" y="1800"/>
                    <a:pt x="1641" y="1740"/>
                    <a:pt x="1824" y="1466"/>
                  </a:cubicBezTo>
                  <a:cubicBezTo>
                    <a:pt x="2097" y="1223"/>
                    <a:pt x="2128" y="888"/>
                    <a:pt x="2006" y="584"/>
                  </a:cubicBezTo>
                  <a:cubicBezTo>
                    <a:pt x="1945" y="432"/>
                    <a:pt x="1824" y="281"/>
                    <a:pt x="1672" y="159"/>
                  </a:cubicBezTo>
                  <a:cubicBezTo>
                    <a:pt x="1483" y="54"/>
                    <a:pt x="1266"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3">
              <a:extLst>
                <a:ext uri="{FF2B5EF4-FFF2-40B4-BE49-F238E27FC236}">
                  <a16:creationId xmlns:a16="http://schemas.microsoft.com/office/drawing/2014/main" id="{121F1147-5A9E-DB2D-C5CB-A46DE57E9F65}"/>
                </a:ext>
              </a:extLst>
            </p:cNvPr>
            <p:cNvSpPr/>
            <p:nvPr/>
          </p:nvSpPr>
          <p:spPr>
            <a:xfrm>
              <a:off x="6293700" y="2334275"/>
              <a:ext cx="120850" cy="101550"/>
            </a:xfrm>
            <a:custGeom>
              <a:avLst/>
              <a:gdLst/>
              <a:ahLst/>
              <a:cxnLst/>
              <a:rect l="l" t="t" r="r" b="b"/>
              <a:pathLst>
                <a:path w="4834" h="4062" extrusionOk="0">
                  <a:moveTo>
                    <a:pt x="2447" y="0"/>
                  </a:moveTo>
                  <a:cubicBezTo>
                    <a:pt x="1533" y="0"/>
                    <a:pt x="643" y="460"/>
                    <a:pt x="365" y="1415"/>
                  </a:cubicBezTo>
                  <a:cubicBezTo>
                    <a:pt x="0" y="2661"/>
                    <a:pt x="912" y="3998"/>
                    <a:pt x="2250" y="4059"/>
                  </a:cubicBezTo>
                  <a:cubicBezTo>
                    <a:pt x="2293" y="4061"/>
                    <a:pt x="2336" y="4062"/>
                    <a:pt x="2380" y="4062"/>
                  </a:cubicBezTo>
                  <a:cubicBezTo>
                    <a:pt x="3049" y="4062"/>
                    <a:pt x="3799" y="3841"/>
                    <a:pt x="4256" y="3299"/>
                  </a:cubicBezTo>
                  <a:cubicBezTo>
                    <a:pt x="4712" y="2782"/>
                    <a:pt x="4833" y="1992"/>
                    <a:pt x="4590" y="1323"/>
                  </a:cubicBezTo>
                  <a:cubicBezTo>
                    <a:pt x="4438" y="959"/>
                    <a:pt x="4225" y="624"/>
                    <a:pt x="3830" y="381"/>
                  </a:cubicBezTo>
                  <a:cubicBezTo>
                    <a:pt x="3420" y="129"/>
                    <a:pt x="2930" y="0"/>
                    <a:pt x="244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3">
              <a:extLst>
                <a:ext uri="{FF2B5EF4-FFF2-40B4-BE49-F238E27FC236}">
                  <a16:creationId xmlns:a16="http://schemas.microsoft.com/office/drawing/2014/main" id="{1481E2E8-F64D-739D-70C1-392D0CB7A6D7}"/>
                </a:ext>
              </a:extLst>
            </p:cNvPr>
            <p:cNvSpPr/>
            <p:nvPr/>
          </p:nvSpPr>
          <p:spPr>
            <a:xfrm>
              <a:off x="6328650" y="2362625"/>
              <a:ext cx="53225" cy="45025"/>
            </a:xfrm>
            <a:custGeom>
              <a:avLst/>
              <a:gdLst/>
              <a:ahLst/>
              <a:cxnLst/>
              <a:rect l="l" t="t" r="r" b="b"/>
              <a:pathLst>
                <a:path w="2129"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128" y="888"/>
                    <a:pt x="2007" y="585"/>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3">
              <a:extLst>
                <a:ext uri="{FF2B5EF4-FFF2-40B4-BE49-F238E27FC236}">
                  <a16:creationId xmlns:a16="http://schemas.microsoft.com/office/drawing/2014/main" id="{D073555A-6201-8220-ACFC-68ECCE27C8D8}"/>
                </a:ext>
              </a:extLst>
            </p:cNvPr>
            <p:cNvSpPr/>
            <p:nvPr/>
          </p:nvSpPr>
          <p:spPr>
            <a:xfrm>
              <a:off x="6511775" y="2018150"/>
              <a:ext cx="120850" cy="101575"/>
            </a:xfrm>
            <a:custGeom>
              <a:avLst/>
              <a:gdLst/>
              <a:ahLst/>
              <a:cxnLst/>
              <a:rect l="l" t="t" r="r" b="b"/>
              <a:pathLst>
                <a:path w="4834" h="4063" extrusionOk="0">
                  <a:moveTo>
                    <a:pt x="2478" y="1"/>
                  </a:moveTo>
                  <a:cubicBezTo>
                    <a:pt x="1564" y="1"/>
                    <a:pt x="674" y="461"/>
                    <a:pt x="396" y="1415"/>
                  </a:cubicBezTo>
                  <a:cubicBezTo>
                    <a:pt x="1" y="2661"/>
                    <a:pt x="913" y="3999"/>
                    <a:pt x="2250" y="4059"/>
                  </a:cubicBezTo>
                  <a:cubicBezTo>
                    <a:pt x="2295" y="4061"/>
                    <a:pt x="2340" y="4062"/>
                    <a:pt x="2386" y="4062"/>
                  </a:cubicBezTo>
                  <a:cubicBezTo>
                    <a:pt x="3076" y="4062"/>
                    <a:pt x="3800" y="3841"/>
                    <a:pt x="4256" y="3300"/>
                  </a:cubicBezTo>
                  <a:cubicBezTo>
                    <a:pt x="4712" y="2783"/>
                    <a:pt x="4834" y="1962"/>
                    <a:pt x="4621" y="1324"/>
                  </a:cubicBezTo>
                  <a:cubicBezTo>
                    <a:pt x="4469" y="959"/>
                    <a:pt x="4226" y="594"/>
                    <a:pt x="3861" y="382"/>
                  </a:cubicBezTo>
                  <a:cubicBezTo>
                    <a:pt x="3451" y="129"/>
                    <a:pt x="2961" y="1"/>
                    <a:pt x="2478"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3">
              <a:extLst>
                <a:ext uri="{FF2B5EF4-FFF2-40B4-BE49-F238E27FC236}">
                  <a16:creationId xmlns:a16="http://schemas.microsoft.com/office/drawing/2014/main" id="{C4340AF3-A1D9-8443-4DF0-C58C8CB9A9E5}"/>
                </a:ext>
              </a:extLst>
            </p:cNvPr>
            <p:cNvSpPr/>
            <p:nvPr/>
          </p:nvSpPr>
          <p:spPr>
            <a:xfrm>
              <a:off x="6547500" y="2046500"/>
              <a:ext cx="53225" cy="45025"/>
            </a:xfrm>
            <a:custGeom>
              <a:avLst/>
              <a:gdLst/>
              <a:ahLst/>
              <a:cxnLst/>
              <a:rect l="l" t="t" r="r" b="b"/>
              <a:pathLst>
                <a:path w="2129" h="1801" extrusionOk="0">
                  <a:moveTo>
                    <a:pt x="1055" y="1"/>
                  </a:moveTo>
                  <a:cubicBezTo>
                    <a:pt x="653" y="1"/>
                    <a:pt x="272" y="197"/>
                    <a:pt x="153" y="615"/>
                  </a:cubicBezTo>
                  <a:cubicBezTo>
                    <a:pt x="1" y="1193"/>
                    <a:pt x="365" y="1740"/>
                    <a:pt x="943" y="1801"/>
                  </a:cubicBezTo>
                  <a:cubicBezTo>
                    <a:pt x="1247" y="1801"/>
                    <a:pt x="1612" y="1710"/>
                    <a:pt x="1824" y="1436"/>
                  </a:cubicBezTo>
                  <a:cubicBezTo>
                    <a:pt x="2067" y="1223"/>
                    <a:pt x="2128" y="889"/>
                    <a:pt x="2007" y="585"/>
                  </a:cubicBezTo>
                  <a:cubicBezTo>
                    <a:pt x="1915"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3">
              <a:extLst>
                <a:ext uri="{FF2B5EF4-FFF2-40B4-BE49-F238E27FC236}">
                  <a16:creationId xmlns:a16="http://schemas.microsoft.com/office/drawing/2014/main" id="{9C0921B6-CA32-4F8B-F829-F5B00C227990}"/>
                </a:ext>
              </a:extLst>
            </p:cNvPr>
            <p:cNvSpPr/>
            <p:nvPr/>
          </p:nvSpPr>
          <p:spPr>
            <a:xfrm>
              <a:off x="4169800" y="2162525"/>
              <a:ext cx="120850" cy="101575"/>
            </a:xfrm>
            <a:custGeom>
              <a:avLst/>
              <a:gdLst/>
              <a:ahLst/>
              <a:cxnLst/>
              <a:rect l="l" t="t" r="r" b="b"/>
              <a:pathLst>
                <a:path w="4834" h="4063" extrusionOk="0">
                  <a:moveTo>
                    <a:pt x="2447" y="1"/>
                  </a:moveTo>
                  <a:cubicBezTo>
                    <a:pt x="1533" y="1"/>
                    <a:pt x="643" y="461"/>
                    <a:pt x="365" y="1415"/>
                  </a:cubicBezTo>
                  <a:cubicBezTo>
                    <a:pt x="0" y="2661"/>
                    <a:pt x="912" y="3999"/>
                    <a:pt x="2219" y="4060"/>
                  </a:cubicBezTo>
                  <a:cubicBezTo>
                    <a:pt x="2264" y="4061"/>
                    <a:pt x="2309" y="4062"/>
                    <a:pt x="2355" y="4062"/>
                  </a:cubicBezTo>
                  <a:cubicBezTo>
                    <a:pt x="3045" y="4062"/>
                    <a:pt x="3771" y="3842"/>
                    <a:pt x="4256" y="3300"/>
                  </a:cubicBezTo>
                  <a:cubicBezTo>
                    <a:pt x="4712" y="2783"/>
                    <a:pt x="4833" y="1962"/>
                    <a:pt x="4590" y="1324"/>
                  </a:cubicBezTo>
                  <a:cubicBezTo>
                    <a:pt x="4438" y="959"/>
                    <a:pt x="4225" y="594"/>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3">
              <a:extLst>
                <a:ext uri="{FF2B5EF4-FFF2-40B4-BE49-F238E27FC236}">
                  <a16:creationId xmlns:a16="http://schemas.microsoft.com/office/drawing/2014/main" id="{26557916-BDF8-F8C6-45B8-3B33D8420EF4}"/>
                </a:ext>
              </a:extLst>
            </p:cNvPr>
            <p:cNvSpPr/>
            <p:nvPr/>
          </p:nvSpPr>
          <p:spPr>
            <a:xfrm>
              <a:off x="4204750" y="2191650"/>
              <a:ext cx="52450" cy="45025"/>
            </a:xfrm>
            <a:custGeom>
              <a:avLst/>
              <a:gdLst/>
              <a:ahLst/>
              <a:cxnLst/>
              <a:rect l="l" t="t" r="r" b="b"/>
              <a:pathLst>
                <a:path w="2098"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098" y="858"/>
                    <a:pt x="2007" y="584"/>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744370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619D0B-90B1-A44F-8D97-C536D4D65485}"/>
              </a:ext>
            </a:extLst>
          </p:cNvPr>
          <p:cNvSpPr>
            <a:spLocks noGrp="1"/>
          </p:cNvSpPr>
          <p:nvPr>
            <p:ph type="title"/>
          </p:nvPr>
        </p:nvSpPr>
        <p:spPr>
          <a:xfrm>
            <a:off x="720000" y="570531"/>
            <a:ext cx="7704000" cy="572700"/>
          </a:xfrm>
        </p:spPr>
        <p:txBody>
          <a:bodyPr/>
          <a:lstStyle/>
          <a:p>
            <a:r>
              <a:rPr lang="en-US"/>
              <a:t>What's in Store for Cryptocurrency?</a:t>
            </a:r>
            <a:endParaRPr lang="en-IN"/>
          </a:p>
        </p:txBody>
      </p:sp>
      <p:sp>
        <p:nvSpPr>
          <p:cNvPr id="2" name="TextBox 1">
            <a:extLst>
              <a:ext uri="{FF2B5EF4-FFF2-40B4-BE49-F238E27FC236}">
                <a16:creationId xmlns:a16="http://schemas.microsoft.com/office/drawing/2014/main" id="{BB58087B-40AD-4783-AD50-A66ADD0CB70C}"/>
              </a:ext>
            </a:extLst>
          </p:cNvPr>
          <p:cNvSpPr txBox="1"/>
          <p:nvPr/>
        </p:nvSpPr>
        <p:spPr>
          <a:xfrm>
            <a:off x="735106" y="1416424"/>
            <a:ext cx="7691718" cy="2462213"/>
          </a:xfrm>
          <a:prstGeom prst="rect">
            <a:avLst/>
          </a:prstGeom>
          <a:noFill/>
        </p:spPr>
        <p:txBody>
          <a:bodyPr wrap="square" rtlCol="0">
            <a:spAutoFit/>
          </a:bodyPr>
          <a:lstStyle/>
          <a:p>
            <a:pPr marL="285750" indent="-285750">
              <a:buFont typeface="Arial" panose="020B0604020202020204" pitchFamily="34" charset="0"/>
              <a:buChar char="•"/>
            </a:pPr>
            <a:r>
              <a:rPr lang="en-US" b="1">
                <a:solidFill>
                  <a:schemeClr val="bg1">
                    <a:lumMod val="50000"/>
                  </a:schemeClr>
                </a:solidFill>
                <a:latin typeface="Aptos" panose="020B0004020202020204" pitchFamily="34" charset="0"/>
              </a:rPr>
              <a:t>Increased mainstream adoption and everyday use </a:t>
            </a:r>
            <a:r>
              <a:rPr lang="en-US">
                <a:solidFill>
                  <a:schemeClr val="bg1">
                    <a:lumMod val="50000"/>
                  </a:schemeClr>
                </a:solidFill>
                <a:latin typeface="Aptos" panose="020B0004020202020204" pitchFamily="34" charset="0"/>
              </a:rPr>
              <a:t>- </a:t>
            </a:r>
            <a:r>
              <a:rPr lang="en-US">
                <a:latin typeface="Aptos" panose="020B0004020202020204" pitchFamily="34" charset="0"/>
              </a:rPr>
              <a:t>As more businesses and services accept crypto payments and crypto investing becomes more accessible, everyday usage and adoption could grow significantly.</a:t>
            </a:r>
          </a:p>
          <a:p>
            <a:pPr marL="285750" indent="-285750">
              <a:buFont typeface="Arial" panose="020B0604020202020204" pitchFamily="34" charset="0"/>
              <a:buChar char="•"/>
            </a:pPr>
            <a:endParaRPr lang="en-US">
              <a:latin typeface="Aptos" panose="020B0004020202020204" pitchFamily="34" charset="0"/>
            </a:endParaRPr>
          </a:p>
          <a:p>
            <a:pPr marL="285750" indent="-285750">
              <a:buFont typeface="Arial" panose="020B0604020202020204" pitchFamily="34" charset="0"/>
              <a:buChar char="•"/>
            </a:pPr>
            <a:r>
              <a:rPr lang="en-US" b="1">
                <a:solidFill>
                  <a:schemeClr val="bg1">
                    <a:lumMod val="50000"/>
                  </a:schemeClr>
                </a:solidFill>
                <a:latin typeface="Aptos" panose="020B0004020202020204" pitchFamily="34" charset="0"/>
              </a:rPr>
              <a:t>Store of value and inflation hedge - </a:t>
            </a:r>
            <a:r>
              <a:rPr lang="en-US">
                <a:latin typeface="Aptos" panose="020B0004020202020204" pitchFamily="34" charset="0"/>
              </a:rPr>
              <a:t>If adoption continues growing, bitcoin and other cryptos could solidify roles as digital stores of value, similar to gold. Their fixed or limited supplies could make them attractive inflation hedges.</a:t>
            </a:r>
          </a:p>
          <a:p>
            <a:pPr marL="285750" indent="-285750">
              <a:buFont typeface="Arial" panose="020B0604020202020204" pitchFamily="34" charset="0"/>
              <a:buChar char="•"/>
            </a:pPr>
            <a:endParaRPr lang="en-US">
              <a:latin typeface="Aptos" panose="020B0004020202020204" pitchFamily="34" charset="0"/>
            </a:endParaRPr>
          </a:p>
          <a:p>
            <a:pPr marL="285750" indent="-285750">
              <a:buFont typeface="Arial" panose="020B0604020202020204" pitchFamily="34" charset="0"/>
              <a:buChar char="•"/>
            </a:pPr>
            <a:r>
              <a:rPr lang="en-US" b="1">
                <a:solidFill>
                  <a:schemeClr val="bg1">
                    <a:lumMod val="50000"/>
                  </a:schemeClr>
                </a:solidFill>
                <a:latin typeface="Aptos" panose="020B0004020202020204" pitchFamily="34" charset="0"/>
              </a:rPr>
              <a:t>Increased institutional investment </a:t>
            </a:r>
            <a:r>
              <a:rPr lang="en-US">
                <a:latin typeface="Aptos" panose="020B0004020202020204" pitchFamily="34" charset="0"/>
              </a:rPr>
              <a:t>- Growing interest from institutional investors like hedge funds and banks could further drive crypto adoption and valuations. The crypto market cap remains relatively small compared to other assets.</a:t>
            </a:r>
            <a:endParaRPr lang="en-IN">
              <a:latin typeface="Aptos" panose="020B0004020202020204" pitchFamily="34" charset="0"/>
            </a:endParaRPr>
          </a:p>
        </p:txBody>
      </p:sp>
      <p:pic>
        <p:nvPicPr>
          <p:cNvPr id="4" name="Graphic 3" descr="Binoculars with solid fill">
            <a:extLst>
              <a:ext uri="{FF2B5EF4-FFF2-40B4-BE49-F238E27FC236}">
                <a16:creationId xmlns:a16="http://schemas.microsoft.com/office/drawing/2014/main" id="{5A3911EA-5466-EC86-F3FB-B7BE324C388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497106" y="570531"/>
            <a:ext cx="622439" cy="622439"/>
          </a:xfrm>
          <a:prstGeom prst="rect">
            <a:avLst/>
          </a:prstGeom>
        </p:spPr>
      </p:pic>
    </p:spTree>
    <p:extLst>
      <p:ext uri="{BB962C8B-B14F-4D97-AF65-F5344CB8AC3E}">
        <p14:creationId xmlns:p14="http://schemas.microsoft.com/office/powerpoint/2010/main" val="14911006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43"/>
        <p:cNvGrpSpPr/>
        <p:nvPr/>
      </p:nvGrpSpPr>
      <p:grpSpPr>
        <a:xfrm>
          <a:off x="0" y="0"/>
          <a:ext cx="0" cy="0"/>
          <a:chOff x="0" y="0"/>
          <a:chExt cx="0" cy="0"/>
        </a:xfrm>
      </p:grpSpPr>
      <p:sp>
        <p:nvSpPr>
          <p:cNvPr id="3144" name="Google Shape;3144;p88"/>
          <p:cNvSpPr txBox="1">
            <a:spLocks noGrp="1"/>
          </p:cNvSpPr>
          <p:nvPr>
            <p:ph type="ctrTitle"/>
          </p:nvPr>
        </p:nvSpPr>
        <p:spPr>
          <a:xfrm>
            <a:off x="3553788" y="1324186"/>
            <a:ext cx="4892400" cy="134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Thanks!</a:t>
            </a:r>
            <a:endParaRPr dirty="0"/>
          </a:p>
        </p:txBody>
      </p:sp>
      <p:sp>
        <p:nvSpPr>
          <p:cNvPr id="3145" name="Google Shape;3145;p88"/>
          <p:cNvSpPr txBox="1">
            <a:spLocks noGrp="1"/>
          </p:cNvSpPr>
          <p:nvPr>
            <p:ph type="subTitle" idx="1"/>
          </p:nvPr>
        </p:nvSpPr>
        <p:spPr>
          <a:xfrm>
            <a:off x="3538475" y="2826888"/>
            <a:ext cx="4892400" cy="39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Do you have any questions?</a:t>
            </a:r>
            <a:endParaRPr dirty="0"/>
          </a:p>
        </p:txBody>
      </p:sp>
      <p:grpSp>
        <p:nvGrpSpPr>
          <p:cNvPr id="3148" name="Google Shape;3148;p88"/>
          <p:cNvGrpSpPr/>
          <p:nvPr/>
        </p:nvGrpSpPr>
        <p:grpSpPr>
          <a:xfrm>
            <a:off x="791685" y="2286651"/>
            <a:ext cx="2360906" cy="2240406"/>
            <a:chOff x="3916300" y="2959225"/>
            <a:chExt cx="2175750" cy="2064700"/>
          </a:xfrm>
        </p:grpSpPr>
        <p:sp>
          <p:nvSpPr>
            <p:cNvPr id="3149" name="Google Shape;3149;p88"/>
            <p:cNvSpPr/>
            <p:nvPr/>
          </p:nvSpPr>
          <p:spPr>
            <a:xfrm>
              <a:off x="4247375" y="3082975"/>
              <a:ext cx="744725" cy="644800"/>
            </a:xfrm>
            <a:custGeom>
              <a:avLst/>
              <a:gdLst/>
              <a:ahLst/>
              <a:cxnLst/>
              <a:rect l="l" t="t" r="r" b="b"/>
              <a:pathLst>
                <a:path w="29789" h="25792" extrusionOk="0">
                  <a:moveTo>
                    <a:pt x="15302" y="1"/>
                  </a:moveTo>
                  <a:cubicBezTo>
                    <a:pt x="9652" y="1"/>
                    <a:pt x="4092" y="2910"/>
                    <a:pt x="2335" y="8927"/>
                  </a:cubicBezTo>
                  <a:cubicBezTo>
                    <a:pt x="0" y="16900"/>
                    <a:pt x="5671" y="25339"/>
                    <a:pt x="13743" y="25773"/>
                  </a:cubicBezTo>
                  <a:cubicBezTo>
                    <a:pt x="14016" y="25785"/>
                    <a:pt x="14290" y="25791"/>
                    <a:pt x="14566" y="25791"/>
                  </a:cubicBezTo>
                  <a:cubicBezTo>
                    <a:pt x="18750" y="25791"/>
                    <a:pt x="23271" y="24353"/>
                    <a:pt x="26119" y="21036"/>
                  </a:cubicBezTo>
                  <a:cubicBezTo>
                    <a:pt x="29121" y="17633"/>
                    <a:pt x="29788" y="12563"/>
                    <a:pt x="28321" y="8327"/>
                  </a:cubicBezTo>
                  <a:cubicBezTo>
                    <a:pt x="27487" y="5892"/>
                    <a:pt x="25919" y="3690"/>
                    <a:pt x="23651" y="2322"/>
                  </a:cubicBezTo>
                  <a:cubicBezTo>
                    <a:pt x="21189" y="784"/>
                    <a:pt x="18233" y="1"/>
                    <a:pt x="15302"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8"/>
            <p:cNvSpPr/>
            <p:nvPr/>
          </p:nvSpPr>
          <p:spPr>
            <a:xfrm>
              <a:off x="4309925" y="3136550"/>
              <a:ext cx="622950" cy="537775"/>
            </a:xfrm>
            <a:custGeom>
              <a:avLst/>
              <a:gdLst/>
              <a:ahLst/>
              <a:cxnLst/>
              <a:rect l="l" t="t" r="r" b="b"/>
              <a:pathLst>
                <a:path w="24918" h="21511" extrusionOk="0">
                  <a:moveTo>
                    <a:pt x="12792" y="0"/>
                  </a:moveTo>
                  <a:cubicBezTo>
                    <a:pt x="8084" y="0"/>
                    <a:pt x="3460" y="2427"/>
                    <a:pt x="1968" y="7451"/>
                  </a:cubicBezTo>
                  <a:cubicBezTo>
                    <a:pt x="0" y="14123"/>
                    <a:pt x="4737" y="21161"/>
                    <a:pt x="11475" y="21495"/>
                  </a:cubicBezTo>
                  <a:cubicBezTo>
                    <a:pt x="11704" y="21505"/>
                    <a:pt x="11935" y="21510"/>
                    <a:pt x="12167" y="21510"/>
                  </a:cubicBezTo>
                  <a:cubicBezTo>
                    <a:pt x="15680" y="21510"/>
                    <a:pt x="19438" y="20314"/>
                    <a:pt x="21816" y="17592"/>
                  </a:cubicBezTo>
                  <a:cubicBezTo>
                    <a:pt x="24351" y="14690"/>
                    <a:pt x="24918" y="10487"/>
                    <a:pt x="23684" y="6951"/>
                  </a:cubicBezTo>
                  <a:cubicBezTo>
                    <a:pt x="22983" y="4916"/>
                    <a:pt x="21682" y="3115"/>
                    <a:pt x="19781" y="1947"/>
                  </a:cubicBezTo>
                  <a:cubicBezTo>
                    <a:pt x="17714" y="657"/>
                    <a:pt x="15242" y="0"/>
                    <a:pt x="12792"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8"/>
            <p:cNvSpPr/>
            <p:nvPr/>
          </p:nvSpPr>
          <p:spPr>
            <a:xfrm>
              <a:off x="4275725" y="3057625"/>
              <a:ext cx="121775" cy="118450"/>
            </a:xfrm>
            <a:custGeom>
              <a:avLst/>
              <a:gdLst/>
              <a:ahLst/>
              <a:cxnLst/>
              <a:rect l="l" t="t" r="r" b="b"/>
              <a:pathLst>
                <a:path w="4871" h="4738" extrusionOk="0">
                  <a:moveTo>
                    <a:pt x="2102" y="1"/>
                  </a:moveTo>
                  <a:lnTo>
                    <a:pt x="1502" y="2102"/>
                  </a:lnTo>
                  <a:lnTo>
                    <a:pt x="0" y="2636"/>
                  </a:lnTo>
                  <a:lnTo>
                    <a:pt x="1502" y="3170"/>
                  </a:lnTo>
                  <a:lnTo>
                    <a:pt x="2102" y="4737"/>
                  </a:lnTo>
                  <a:lnTo>
                    <a:pt x="2636" y="3170"/>
                  </a:lnTo>
                  <a:lnTo>
                    <a:pt x="4871" y="2636"/>
                  </a:lnTo>
                  <a:lnTo>
                    <a:pt x="2636" y="2102"/>
                  </a:lnTo>
                  <a:lnTo>
                    <a:pt x="2102" y="1"/>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8"/>
            <p:cNvSpPr/>
            <p:nvPr/>
          </p:nvSpPr>
          <p:spPr>
            <a:xfrm>
              <a:off x="4796925" y="3536300"/>
              <a:ext cx="95100" cy="91775"/>
            </a:xfrm>
            <a:custGeom>
              <a:avLst/>
              <a:gdLst/>
              <a:ahLst/>
              <a:cxnLst/>
              <a:rect l="l" t="t" r="r" b="b"/>
              <a:pathLst>
                <a:path w="3804" h="3671" extrusionOk="0">
                  <a:moveTo>
                    <a:pt x="1635" y="1"/>
                  </a:moveTo>
                  <a:lnTo>
                    <a:pt x="1168" y="1635"/>
                  </a:lnTo>
                  <a:lnTo>
                    <a:pt x="1" y="2036"/>
                  </a:lnTo>
                  <a:lnTo>
                    <a:pt x="1168" y="2503"/>
                  </a:lnTo>
                  <a:lnTo>
                    <a:pt x="1635" y="3670"/>
                  </a:lnTo>
                  <a:lnTo>
                    <a:pt x="2035" y="2503"/>
                  </a:lnTo>
                  <a:lnTo>
                    <a:pt x="3803" y="2036"/>
                  </a:lnTo>
                  <a:lnTo>
                    <a:pt x="2035" y="1635"/>
                  </a:lnTo>
                  <a:lnTo>
                    <a:pt x="1635" y="1"/>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8"/>
            <p:cNvSpPr/>
            <p:nvPr/>
          </p:nvSpPr>
          <p:spPr>
            <a:xfrm>
              <a:off x="4417500" y="3294475"/>
              <a:ext cx="57550" cy="56725"/>
            </a:xfrm>
            <a:custGeom>
              <a:avLst/>
              <a:gdLst/>
              <a:ahLst/>
              <a:cxnLst/>
              <a:rect l="l" t="t" r="r" b="b"/>
              <a:pathLst>
                <a:path w="2302" h="2269" extrusionOk="0">
                  <a:moveTo>
                    <a:pt x="968" y="0"/>
                  </a:moveTo>
                  <a:lnTo>
                    <a:pt x="701" y="1001"/>
                  </a:lnTo>
                  <a:lnTo>
                    <a:pt x="0" y="1268"/>
                  </a:lnTo>
                  <a:lnTo>
                    <a:pt x="701" y="1501"/>
                  </a:lnTo>
                  <a:lnTo>
                    <a:pt x="968" y="2268"/>
                  </a:lnTo>
                  <a:lnTo>
                    <a:pt x="1268" y="1501"/>
                  </a:lnTo>
                  <a:lnTo>
                    <a:pt x="2302" y="1268"/>
                  </a:lnTo>
                  <a:lnTo>
                    <a:pt x="1268" y="1001"/>
                  </a:lnTo>
                  <a:lnTo>
                    <a:pt x="968" y="0"/>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8"/>
            <p:cNvSpPr/>
            <p:nvPr/>
          </p:nvSpPr>
          <p:spPr>
            <a:xfrm>
              <a:off x="5001250" y="3394550"/>
              <a:ext cx="58400" cy="55050"/>
            </a:xfrm>
            <a:custGeom>
              <a:avLst/>
              <a:gdLst/>
              <a:ahLst/>
              <a:cxnLst/>
              <a:rect l="l" t="t" r="r" b="b"/>
              <a:pathLst>
                <a:path w="2336" h="2202" extrusionOk="0">
                  <a:moveTo>
                    <a:pt x="1001" y="0"/>
                  </a:moveTo>
                  <a:lnTo>
                    <a:pt x="767" y="967"/>
                  </a:lnTo>
                  <a:lnTo>
                    <a:pt x="0" y="1201"/>
                  </a:lnTo>
                  <a:lnTo>
                    <a:pt x="767" y="1501"/>
                  </a:lnTo>
                  <a:lnTo>
                    <a:pt x="1001" y="2202"/>
                  </a:lnTo>
                  <a:lnTo>
                    <a:pt x="1268" y="1501"/>
                  </a:lnTo>
                  <a:lnTo>
                    <a:pt x="2335" y="1201"/>
                  </a:lnTo>
                  <a:lnTo>
                    <a:pt x="1268" y="967"/>
                  </a:lnTo>
                  <a:lnTo>
                    <a:pt x="1001" y="0"/>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8"/>
            <p:cNvSpPr/>
            <p:nvPr/>
          </p:nvSpPr>
          <p:spPr>
            <a:xfrm>
              <a:off x="4246525" y="3197725"/>
              <a:ext cx="58400" cy="55075"/>
            </a:xfrm>
            <a:custGeom>
              <a:avLst/>
              <a:gdLst/>
              <a:ahLst/>
              <a:cxnLst/>
              <a:rect l="l" t="t" r="r" b="b"/>
              <a:pathLst>
                <a:path w="2336" h="2203" extrusionOk="0">
                  <a:moveTo>
                    <a:pt x="1002" y="1"/>
                  </a:moveTo>
                  <a:lnTo>
                    <a:pt x="701" y="968"/>
                  </a:lnTo>
                  <a:lnTo>
                    <a:pt x="1" y="1235"/>
                  </a:lnTo>
                  <a:lnTo>
                    <a:pt x="701" y="1502"/>
                  </a:lnTo>
                  <a:lnTo>
                    <a:pt x="1002" y="2202"/>
                  </a:lnTo>
                  <a:lnTo>
                    <a:pt x="1269" y="1502"/>
                  </a:lnTo>
                  <a:lnTo>
                    <a:pt x="2336" y="1235"/>
                  </a:lnTo>
                  <a:lnTo>
                    <a:pt x="1269" y="968"/>
                  </a:lnTo>
                  <a:lnTo>
                    <a:pt x="1002" y="1"/>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8"/>
            <p:cNvSpPr/>
            <p:nvPr/>
          </p:nvSpPr>
          <p:spPr>
            <a:xfrm>
              <a:off x="4558425" y="2959225"/>
              <a:ext cx="20875" cy="92600"/>
            </a:xfrm>
            <a:custGeom>
              <a:avLst/>
              <a:gdLst/>
              <a:ahLst/>
              <a:cxnLst/>
              <a:rect l="l" t="t" r="r" b="b"/>
              <a:pathLst>
                <a:path w="835" h="3704" extrusionOk="0">
                  <a:moveTo>
                    <a:pt x="401" y="1"/>
                  </a:moveTo>
                  <a:cubicBezTo>
                    <a:pt x="167" y="1"/>
                    <a:pt x="1" y="134"/>
                    <a:pt x="1" y="401"/>
                  </a:cubicBezTo>
                  <a:lnTo>
                    <a:pt x="1" y="3270"/>
                  </a:lnTo>
                  <a:cubicBezTo>
                    <a:pt x="1" y="3536"/>
                    <a:pt x="167" y="3703"/>
                    <a:pt x="401" y="3703"/>
                  </a:cubicBezTo>
                  <a:cubicBezTo>
                    <a:pt x="668" y="3703"/>
                    <a:pt x="834" y="3470"/>
                    <a:pt x="834" y="3270"/>
                  </a:cubicBezTo>
                  <a:lnTo>
                    <a:pt x="834" y="401"/>
                  </a:lnTo>
                  <a:cubicBezTo>
                    <a:pt x="834" y="134"/>
                    <a:pt x="668"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8"/>
            <p:cNvSpPr/>
            <p:nvPr/>
          </p:nvSpPr>
          <p:spPr>
            <a:xfrm>
              <a:off x="5143000" y="3030950"/>
              <a:ext cx="57575" cy="55050"/>
            </a:xfrm>
            <a:custGeom>
              <a:avLst/>
              <a:gdLst/>
              <a:ahLst/>
              <a:cxnLst/>
              <a:rect l="l" t="t" r="r" b="b"/>
              <a:pathLst>
                <a:path w="2303" h="2202" extrusionOk="0">
                  <a:moveTo>
                    <a:pt x="1002" y="0"/>
                  </a:moveTo>
                  <a:lnTo>
                    <a:pt x="701" y="1001"/>
                  </a:lnTo>
                  <a:lnTo>
                    <a:pt x="1" y="1235"/>
                  </a:lnTo>
                  <a:lnTo>
                    <a:pt x="701" y="1501"/>
                  </a:lnTo>
                  <a:lnTo>
                    <a:pt x="1002" y="2202"/>
                  </a:lnTo>
                  <a:lnTo>
                    <a:pt x="1268" y="1501"/>
                  </a:lnTo>
                  <a:lnTo>
                    <a:pt x="2303" y="1235"/>
                  </a:lnTo>
                  <a:lnTo>
                    <a:pt x="1268" y="1001"/>
                  </a:lnTo>
                  <a:lnTo>
                    <a:pt x="1002" y="0"/>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8"/>
            <p:cNvSpPr/>
            <p:nvPr/>
          </p:nvSpPr>
          <p:spPr>
            <a:xfrm>
              <a:off x="3916300" y="3359075"/>
              <a:ext cx="2119050" cy="1664850"/>
            </a:xfrm>
            <a:custGeom>
              <a:avLst/>
              <a:gdLst/>
              <a:ahLst/>
              <a:cxnLst/>
              <a:rect l="l" t="t" r="r" b="b"/>
              <a:pathLst>
                <a:path w="84762" h="66594" extrusionOk="0">
                  <a:moveTo>
                    <a:pt x="40494" y="0"/>
                  </a:moveTo>
                  <a:cubicBezTo>
                    <a:pt x="22378" y="0"/>
                    <a:pt x="4671" y="1029"/>
                    <a:pt x="3069" y="3320"/>
                  </a:cubicBezTo>
                  <a:cubicBezTo>
                    <a:pt x="1168" y="6389"/>
                    <a:pt x="1" y="61162"/>
                    <a:pt x="3069" y="64164"/>
                  </a:cubicBezTo>
                  <a:cubicBezTo>
                    <a:pt x="4676" y="65719"/>
                    <a:pt x="24433" y="66594"/>
                    <a:pt x="43653" y="66594"/>
                  </a:cubicBezTo>
                  <a:cubicBezTo>
                    <a:pt x="61539" y="66594"/>
                    <a:pt x="78961" y="65836"/>
                    <a:pt x="80858" y="64164"/>
                  </a:cubicBezTo>
                  <a:cubicBezTo>
                    <a:pt x="84761" y="60728"/>
                    <a:pt x="82593" y="6956"/>
                    <a:pt x="80858" y="3320"/>
                  </a:cubicBezTo>
                  <a:cubicBezTo>
                    <a:pt x="80182" y="1205"/>
                    <a:pt x="60098" y="0"/>
                    <a:pt x="40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8"/>
            <p:cNvSpPr/>
            <p:nvPr/>
          </p:nvSpPr>
          <p:spPr>
            <a:xfrm>
              <a:off x="3975500" y="3395375"/>
              <a:ext cx="1987275" cy="1605350"/>
            </a:xfrm>
            <a:custGeom>
              <a:avLst/>
              <a:gdLst/>
              <a:ahLst/>
              <a:cxnLst/>
              <a:rect l="l" t="t" r="r" b="b"/>
              <a:pathLst>
                <a:path w="79491" h="64214" extrusionOk="0">
                  <a:moveTo>
                    <a:pt x="30189" y="0"/>
                  </a:moveTo>
                  <a:lnTo>
                    <a:pt x="30189" y="434"/>
                  </a:lnTo>
                  <a:lnTo>
                    <a:pt x="31857" y="434"/>
                  </a:lnTo>
                  <a:lnTo>
                    <a:pt x="31857" y="0"/>
                  </a:lnTo>
                  <a:close/>
                  <a:moveTo>
                    <a:pt x="33525" y="0"/>
                  </a:moveTo>
                  <a:lnTo>
                    <a:pt x="33525" y="434"/>
                  </a:lnTo>
                  <a:lnTo>
                    <a:pt x="35193" y="434"/>
                  </a:lnTo>
                  <a:lnTo>
                    <a:pt x="35193" y="0"/>
                  </a:lnTo>
                  <a:close/>
                  <a:moveTo>
                    <a:pt x="36861" y="0"/>
                  </a:moveTo>
                  <a:lnTo>
                    <a:pt x="36861" y="434"/>
                  </a:lnTo>
                  <a:lnTo>
                    <a:pt x="38528" y="434"/>
                  </a:lnTo>
                  <a:lnTo>
                    <a:pt x="38528" y="0"/>
                  </a:lnTo>
                  <a:close/>
                  <a:moveTo>
                    <a:pt x="40196" y="0"/>
                  </a:moveTo>
                  <a:lnTo>
                    <a:pt x="40196" y="434"/>
                  </a:lnTo>
                  <a:lnTo>
                    <a:pt x="41864" y="434"/>
                  </a:lnTo>
                  <a:lnTo>
                    <a:pt x="41864" y="0"/>
                  </a:lnTo>
                  <a:close/>
                  <a:moveTo>
                    <a:pt x="43532" y="0"/>
                  </a:moveTo>
                  <a:lnTo>
                    <a:pt x="43532" y="434"/>
                  </a:lnTo>
                  <a:cubicBezTo>
                    <a:pt x="44066" y="467"/>
                    <a:pt x="44666" y="467"/>
                    <a:pt x="45200" y="467"/>
                  </a:cubicBezTo>
                  <a:lnTo>
                    <a:pt x="45200" y="67"/>
                  </a:lnTo>
                  <a:cubicBezTo>
                    <a:pt x="44666" y="0"/>
                    <a:pt x="44066" y="0"/>
                    <a:pt x="43532" y="0"/>
                  </a:cubicBezTo>
                  <a:close/>
                  <a:moveTo>
                    <a:pt x="28555" y="67"/>
                  </a:moveTo>
                  <a:cubicBezTo>
                    <a:pt x="28021" y="100"/>
                    <a:pt x="27454" y="100"/>
                    <a:pt x="26887" y="100"/>
                  </a:cubicBezTo>
                  <a:lnTo>
                    <a:pt x="26887" y="501"/>
                  </a:lnTo>
                  <a:cubicBezTo>
                    <a:pt x="27454" y="467"/>
                    <a:pt x="27988" y="467"/>
                    <a:pt x="28555" y="467"/>
                  </a:cubicBezTo>
                  <a:lnTo>
                    <a:pt x="28555" y="67"/>
                  </a:lnTo>
                  <a:close/>
                  <a:moveTo>
                    <a:pt x="46834" y="67"/>
                  </a:moveTo>
                  <a:lnTo>
                    <a:pt x="46834" y="467"/>
                  </a:lnTo>
                  <a:cubicBezTo>
                    <a:pt x="47368" y="467"/>
                    <a:pt x="47968" y="501"/>
                    <a:pt x="48502" y="501"/>
                  </a:cubicBezTo>
                  <a:lnTo>
                    <a:pt x="48502" y="100"/>
                  </a:lnTo>
                  <a:cubicBezTo>
                    <a:pt x="47968" y="67"/>
                    <a:pt x="47368" y="67"/>
                    <a:pt x="46834" y="67"/>
                  </a:cubicBezTo>
                  <a:close/>
                  <a:moveTo>
                    <a:pt x="25219" y="134"/>
                  </a:moveTo>
                  <a:cubicBezTo>
                    <a:pt x="24652" y="134"/>
                    <a:pt x="24118" y="167"/>
                    <a:pt x="23551" y="167"/>
                  </a:cubicBezTo>
                  <a:lnTo>
                    <a:pt x="23551" y="601"/>
                  </a:lnTo>
                  <a:cubicBezTo>
                    <a:pt x="24118" y="567"/>
                    <a:pt x="24652" y="567"/>
                    <a:pt x="25219" y="567"/>
                  </a:cubicBezTo>
                  <a:lnTo>
                    <a:pt x="25219" y="134"/>
                  </a:lnTo>
                  <a:close/>
                  <a:moveTo>
                    <a:pt x="50170" y="134"/>
                  </a:moveTo>
                  <a:lnTo>
                    <a:pt x="50170" y="567"/>
                  </a:lnTo>
                  <a:cubicBezTo>
                    <a:pt x="50704" y="567"/>
                    <a:pt x="51304" y="601"/>
                    <a:pt x="51838" y="601"/>
                  </a:cubicBezTo>
                  <a:lnTo>
                    <a:pt x="51838" y="167"/>
                  </a:lnTo>
                  <a:cubicBezTo>
                    <a:pt x="51304" y="167"/>
                    <a:pt x="50704" y="134"/>
                    <a:pt x="50170" y="134"/>
                  </a:cubicBezTo>
                  <a:close/>
                  <a:moveTo>
                    <a:pt x="21883" y="201"/>
                  </a:moveTo>
                  <a:cubicBezTo>
                    <a:pt x="21316" y="201"/>
                    <a:pt x="20782" y="267"/>
                    <a:pt x="20215" y="267"/>
                  </a:cubicBezTo>
                  <a:lnTo>
                    <a:pt x="20215" y="668"/>
                  </a:lnTo>
                  <a:cubicBezTo>
                    <a:pt x="20782" y="668"/>
                    <a:pt x="21316" y="634"/>
                    <a:pt x="21883" y="634"/>
                  </a:cubicBezTo>
                  <a:lnTo>
                    <a:pt x="21883" y="201"/>
                  </a:lnTo>
                  <a:close/>
                  <a:moveTo>
                    <a:pt x="53506" y="267"/>
                  </a:moveTo>
                  <a:lnTo>
                    <a:pt x="53506" y="668"/>
                  </a:lnTo>
                  <a:cubicBezTo>
                    <a:pt x="54073" y="668"/>
                    <a:pt x="54640" y="734"/>
                    <a:pt x="55174" y="734"/>
                  </a:cubicBezTo>
                  <a:lnTo>
                    <a:pt x="55174" y="301"/>
                  </a:lnTo>
                  <a:cubicBezTo>
                    <a:pt x="54640" y="301"/>
                    <a:pt x="54039" y="267"/>
                    <a:pt x="53506" y="267"/>
                  </a:cubicBezTo>
                  <a:close/>
                  <a:moveTo>
                    <a:pt x="18547" y="334"/>
                  </a:moveTo>
                  <a:cubicBezTo>
                    <a:pt x="17980" y="367"/>
                    <a:pt x="17447" y="367"/>
                    <a:pt x="16880" y="434"/>
                  </a:cubicBezTo>
                  <a:lnTo>
                    <a:pt x="16880" y="834"/>
                  </a:lnTo>
                  <a:cubicBezTo>
                    <a:pt x="17447" y="801"/>
                    <a:pt x="18014" y="768"/>
                    <a:pt x="18547" y="768"/>
                  </a:cubicBezTo>
                  <a:lnTo>
                    <a:pt x="18547" y="334"/>
                  </a:lnTo>
                  <a:close/>
                  <a:moveTo>
                    <a:pt x="56841" y="334"/>
                  </a:moveTo>
                  <a:lnTo>
                    <a:pt x="56841" y="768"/>
                  </a:lnTo>
                  <a:cubicBezTo>
                    <a:pt x="57409" y="801"/>
                    <a:pt x="57976" y="801"/>
                    <a:pt x="58509" y="834"/>
                  </a:cubicBezTo>
                  <a:lnTo>
                    <a:pt x="58509" y="434"/>
                  </a:lnTo>
                  <a:cubicBezTo>
                    <a:pt x="57976" y="401"/>
                    <a:pt x="57375" y="401"/>
                    <a:pt x="56841" y="334"/>
                  </a:cubicBezTo>
                  <a:close/>
                  <a:moveTo>
                    <a:pt x="15212" y="501"/>
                  </a:moveTo>
                  <a:cubicBezTo>
                    <a:pt x="14645" y="501"/>
                    <a:pt x="14111" y="567"/>
                    <a:pt x="13544" y="601"/>
                  </a:cubicBezTo>
                  <a:lnTo>
                    <a:pt x="13611" y="1001"/>
                  </a:lnTo>
                  <a:cubicBezTo>
                    <a:pt x="14144" y="968"/>
                    <a:pt x="14678" y="968"/>
                    <a:pt x="15278" y="934"/>
                  </a:cubicBezTo>
                  <a:lnTo>
                    <a:pt x="15212" y="501"/>
                  </a:lnTo>
                  <a:close/>
                  <a:moveTo>
                    <a:pt x="60144" y="501"/>
                  </a:moveTo>
                  <a:lnTo>
                    <a:pt x="60144" y="934"/>
                  </a:lnTo>
                  <a:cubicBezTo>
                    <a:pt x="60711" y="968"/>
                    <a:pt x="61245" y="968"/>
                    <a:pt x="61812" y="1001"/>
                  </a:cubicBezTo>
                  <a:lnTo>
                    <a:pt x="61812" y="601"/>
                  </a:lnTo>
                  <a:cubicBezTo>
                    <a:pt x="61245" y="567"/>
                    <a:pt x="60711" y="567"/>
                    <a:pt x="60144" y="501"/>
                  </a:cubicBezTo>
                  <a:close/>
                  <a:moveTo>
                    <a:pt x="63513" y="668"/>
                  </a:moveTo>
                  <a:lnTo>
                    <a:pt x="63480" y="1101"/>
                  </a:lnTo>
                  <a:cubicBezTo>
                    <a:pt x="64047" y="1101"/>
                    <a:pt x="64580" y="1135"/>
                    <a:pt x="65147" y="1168"/>
                  </a:cubicBezTo>
                  <a:lnTo>
                    <a:pt x="65181" y="768"/>
                  </a:lnTo>
                  <a:cubicBezTo>
                    <a:pt x="64647" y="768"/>
                    <a:pt x="64080" y="734"/>
                    <a:pt x="63513" y="668"/>
                  </a:cubicBezTo>
                  <a:close/>
                  <a:moveTo>
                    <a:pt x="11876" y="701"/>
                  </a:moveTo>
                  <a:cubicBezTo>
                    <a:pt x="11309" y="768"/>
                    <a:pt x="10775" y="801"/>
                    <a:pt x="10208" y="834"/>
                  </a:cubicBezTo>
                  <a:lnTo>
                    <a:pt x="10275" y="1268"/>
                  </a:lnTo>
                  <a:cubicBezTo>
                    <a:pt x="10809" y="1235"/>
                    <a:pt x="11342" y="1168"/>
                    <a:pt x="11943" y="1135"/>
                  </a:cubicBezTo>
                  <a:lnTo>
                    <a:pt x="11876" y="701"/>
                  </a:lnTo>
                  <a:close/>
                  <a:moveTo>
                    <a:pt x="66849" y="901"/>
                  </a:moveTo>
                  <a:lnTo>
                    <a:pt x="66815" y="1301"/>
                  </a:lnTo>
                  <a:cubicBezTo>
                    <a:pt x="67382" y="1335"/>
                    <a:pt x="67916" y="1401"/>
                    <a:pt x="68483" y="1435"/>
                  </a:cubicBezTo>
                  <a:lnTo>
                    <a:pt x="68516" y="1001"/>
                  </a:lnTo>
                  <a:cubicBezTo>
                    <a:pt x="67983" y="968"/>
                    <a:pt x="67416" y="934"/>
                    <a:pt x="66849" y="901"/>
                  </a:cubicBezTo>
                  <a:close/>
                  <a:moveTo>
                    <a:pt x="8574" y="1001"/>
                  </a:moveTo>
                  <a:cubicBezTo>
                    <a:pt x="8007" y="1101"/>
                    <a:pt x="7406" y="1135"/>
                    <a:pt x="6906" y="1235"/>
                  </a:cubicBezTo>
                  <a:lnTo>
                    <a:pt x="6973" y="1635"/>
                  </a:lnTo>
                  <a:cubicBezTo>
                    <a:pt x="7473" y="1568"/>
                    <a:pt x="8007" y="1501"/>
                    <a:pt x="8640" y="1435"/>
                  </a:cubicBezTo>
                  <a:lnTo>
                    <a:pt x="8574" y="1001"/>
                  </a:lnTo>
                  <a:close/>
                  <a:moveTo>
                    <a:pt x="70151" y="1168"/>
                  </a:moveTo>
                  <a:lnTo>
                    <a:pt x="70084" y="1602"/>
                  </a:lnTo>
                  <a:cubicBezTo>
                    <a:pt x="70685" y="1635"/>
                    <a:pt x="71252" y="1735"/>
                    <a:pt x="71752" y="1768"/>
                  </a:cubicBezTo>
                  <a:lnTo>
                    <a:pt x="71819" y="1335"/>
                  </a:lnTo>
                  <a:cubicBezTo>
                    <a:pt x="71252" y="1301"/>
                    <a:pt x="70718" y="1235"/>
                    <a:pt x="70151" y="1168"/>
                  </a:cubicBezTo>
                  <a:close/>
                  <a:moveTo>
                    <a:pt x="5205" y="1435"/>
                  </a:moveTo>
                  <a:cubicBezTo>
                    <a:pt x="4604" y="1535"/>
                    <a:pt x="4037" y="1668"/>
                    <a:pt x="3603" y="1802"/>
                  </a:cubicBezTo>
                  <a:lnTo>
                    <a:pt x="3704" y="2235"/>
                  </a:lnTo>
                  <a:cubicBezTo>
                    <a:pt x="4171" y="2135"/>
                    <a:pt x="4704" y="2002"/>
                    <a:pt x="5305" y="1835"/>
                  </a:cubicBezTo>
                  <a:lnTo>
                    <a:pt x="5205" y="1435"/>
                  </a:lnTo>
                  <a:close/>
                  <a:moveTo>
                    <a:pt x="73420" y="1568"/>
                  </a:moveTo>
                  <a:lnTo>
                    <a:pt x="73387" y="1968"/>
                  </a:lnTo>
                  <a:cubicBezTo>
                    <a:pt x="74020" y="2069"/>
                    <a:pt x="74554" y="2169"/>
                    <a:pt x="75021" y="2269"/>
                  </a:cubicBezTo>
                  <a:lnTo>
                    <a:pt x="75088" y="1835"/>
                  </a:lnTo>
                  <a:cubicBezTo>
                    <a:pt x="74587" y="1735"/>
                    <a:pt x="74054" y="1635"/>
                    <a:pt x="73420" y="1568"/>
                  </a:cubicBezTo>
                  <a:close/>
                  <a:moveTo>
                    <a:pt x="76756" y="2335"/>
                  </a:moveTo>
                  <a:lnTo>
                    <a:pt x="76589" y="2702"/>
                  </a:lnTo>
                  <a:cubicBezTo>
                    <a:pt x="76923" y="2836"/>
                    <a:pt x="76956" y="2936"/>
                    <a:pt x="76956" y="2969"/>
                  </a:cubicBezTo>
                  <a:cubicBezTo>
                    <a:pt x="77023" y="3103"/>
                    <a:pt x="77089" y="3336"/>
                    <a:pt x="77223" y="3937"/>
                  </a:cubicBezTo>
                  <a:lnTo>
                    <a:pt x="77623" y="3903"/>
                  </a:lnTo>
                  <a:cubicBezTo>
                    <a:pt x="77556" y="3403"/>
                    <a:pt x="77423" y="3069"/>
                    <a:pt x="77356" y="2836"/>
                  </a:cubicBezTo>
                  <a:cubicBezTo>
                    <a:pt x="77256" y="2636"/>
                    <a:pt x="77089" y="2502"/>
                    <a:pt x="76756" y="2335"/>
                  </a:cubicBezTo>
                  <a:close/>
                  <a:moveTo>
                    <a:pt x="2002" y="2569"/>
                  </a:moveTo>
                  <a:cubicBezTo>
                    <a:pt x="1936" y="2636"/>
                    <a:pt x="1869" y="2702"/>
                    <a:pt x="1836" y="2769"/>
                  </a:cubicBezTo>
                  <a:cubicBezTo>
                    <a:pt x="1669" y="3003"/>
                    <a:pt x="1535" y="3470"/>
                    <a:pt x="1435" y="4237"/>
                  </a:cubicBezTo>
                  <a:lnTo>
                    <a:pt x="1836" y="4303"/>
                  </a:lnTo>
                  <a:cubicBezTo>
                    <a:pt x="2002" y="3436"/>
                    <a:pt x="2136" y="3103"/>
                    <a:pt x="2202" y="2969"/>
                  </a:cubicBezTo>
                  <a:cubicBezTo>
                    <a:pt x="2202" y="2936"/>
                    <a:pt x="2236" y="2902"/>
                    <a:pt x="2303" y="2836"/>
                  </a:cubicBezTo>
                  <a:lnTo>
                    <a:pt x="2002" y="2569"/>
                  </a:lnTo>
                  <a:close/>
                  <a:moveTo>
                    <a:pt x="77890" y="5504"/>
                  </a:moveTo>
                  <a:lnTo>
                    <a:pt x="77490" y="5571"/>
                  </a:lnTo>
                  <a:cubicBezTo>
                    <a:pt x="77556" y="6038"/>
                    <a:pt x="77590" y="6638"/>
                    <a:pt x="77690" y="7239"/>
                  </a:cubicBezTo>
                  <a:lnTo>
                    <a:pt x="78090" y="7172"/>
                  </a:lnTo>
                  <a:cubicBezTo>
                    <a:pt x="78023" y="6538"/>
                    <a:pt x="77990" y="6005"/>
                    <a:pt x="77890" y="5504"/>
                  </a:cubicBezTo>
                  <a:close/>
                  <a:moveTo>
                    <a:pt x="1168" y="5838"/>
                  </a:moveTo>
                  <a:cubicBezTo>
                    <a:pt x="1135" y="6338"/>
                    <a:pt x="1035" y="6939"/>
                    <a:pt x="1002" y="7506"/>
                  </a:cubicBezTo>
                  <a:lnTo>
                    <a:pt x="1435" y="7572"/>
                  </a:lnTo>
                  <a:cubicBezTo>
                    <a:pt x="1502" y="6972"/>
                    <a:pt x="1535" y="6438"/>
                    <a:pt x="1602" y="5905"/>
                  </a:cubicBezTo>
                  <a:lnTo>
                    <a:pt x="1168" y="5838"/>
                  </a:lnTo>
                  <a:close/>
                  <a:moveTo>
                    <a:pt x="78257" y="8807"/>
                  </a:moveTo>
                  <a:lnTo>
                    <a:pt x="77857" y="8840"/>
                  </a:lnTo>
                  <a:cubicBezTo>
                    <a:pt x="77890" y="9407"/>
                    <a:pt x="77923" y="9941"/>
                    <a:pt x="77990" y="10508"/>
                  </a:cubicBezTo>
                  <a:lnTo>
                    <a:pt x="78390" y="10475"/>
                  </a:lnTo>
                  <a:cubicBezTo>
                    <a:pt x="78357" y="9908"/>
                    <a:pt x="78324" y="9340"/>
                    <a:pt x="78257" y="8807"/>
                  </a:cubicBezTo>
                  <a:close/>
                  <a:moveTo>
                    <a:pt x="868" y="9174"/>
                  </a:moveTo>
                  <a:cubicBezTo>
                    <a:pt x="835" y="9741"/>
                    <a:pt x="801" y="10274"/>
                    <a:pt x="768" y="10842"/>
                  </a:cubicBezTo>
                  <a:lnTo>
                    <a:pt x="1168" y="10908"/>
                  </a:lnTo>
                  <a:cubicBezTo>
                    <a:pt x="1202" y="10308"/>
                    <a:pt x="1268" y="9774"/>
                    <a:pt x="1302" y="9240"/>
                  </a:cubicBezTo>
                  <a:lnTo>
                    <a:pt x="868" y="9174"/>
                  </a:lnTo>
                  <a:close/>
                  <a:moveTo>
                    <a:pt x="78524" y="12142"/>
                  </a:moveTo>
                  <a:lnTo>
                    <a:pt x="78090" y="12176"/>
                  </a:lnTo>
                  <a:cubicBezTo>
                    <a:pt x="78157" y="12743"/>
                    <a:pt x="78190" y="13277"/>
                    <a:pt x="78223" y="13844"/>
                  </a:cubicBezTo>
                  <a:lnTo>
                    <a:pt x="78657" y="13810"/>
                  </a:lnTo>
                  <a:cubicBezTo>
                    <a:pt x="78590" y="13243"/>
                    <a:pt x="78557" y="12676"/>
                    <a:pt x="78524" y="12142"/>
                  </a:cubicBezTo>
                  <a:close/>
                  <a:moveTo>
                    <a:pt x="635" y="12509"/>
                  </a:moveTo>
                  <a:cubicBezTo>
                    <a:pt x="601" y="13076"/>
                    <a:pt x="601" y="13610"/>
                    <a:pt x="535" y="14177"/>
                  </a:cubicBezTo>
                  <a:lnTo>
                    <a:pt x="968" y="14244"/>
                  </a:lnTo>
                  <a:cubicBezTo>
                    <a:pt x="1002" y="13644"/>
                    <a:pt x="1035" y="13110"/>
                    <a:pt x="1035" y="12576"/>
                  </a:cubicBezTo>
                  <a:lnTo>
                    <a:pt x="635" y="12509"/>
                  </a:lnTo>
                  <a:close/>
                  <a:moveTo>
                    <a:pt x="78757" y="15445"/>
                  </a:moveTo>
                  <a:lnTo>
                    <a:pt x="78357" y="15478"/>
                  </a:lnTo>
                  <a:cubicBezTo>
                    <a:pt x="78357" y="16012"/>
                    <a:pt x="78390" y="16579"/>
                    <a:pt x="78424" y="17146"/>
                  </a:cubicBezTo>
                  <a:lnTo>
                    <a:pt x="78857" y="17113"/>
                  </a:lnTo>
                  <a:cubicBezTo>
                    <a:pt x="78857" y="16512"/>
                    <a:pt x="78824" y="15979"/>
                    <a:pt x="78757" y="15445"/>
                  </a:cubicBezTo>
                  <a:close/>
                  <a:moveTo>
                    <a:pt x="468" y="15845"/>
                  </a:moveTo>
                  <a:cubicBezTo>
                    <a:pt x="435" y="16412"/>
                    <a:pt x="435" y="16946"/>
                    <a:pt x="368" y="17513"/>
                  </a:cubicBezTo>
                  <a:lnTo>
                    <a:pt x="801" y="17513"/>
                  </a:lnTo>
                  <a:cubicBezTo>
                    <a:pt x="835" y="16979"/>
                    <a:pt x="835" y="16446"/>
                    <a:pt x="868" y="15845"/>
                  </a:cubicBezTo>
                  <a:close/>
                  <a:moveTo>
                    <a:pt x="78924" y="18781"/>
                  </a:moveTo>
                  <a:lnTo>
                    <a:pt x="78524" y="18814"/>
                  </a:lnTo>
                  <a:cubicBezTo>
                    <a:pt x="78557" y="19348"/>
                    <a:pt x="78557" y="19948"/>
                    <a:pt x="78590" y="20482"/>
                  </a:cubicBezTo>
                  <a:lnTo>
                    <a:pt x="79024" y="20448"/>
                  </a:lnTo>
                  <a:cubicBezTo>
                    <a:pt x="78991" y="19848"/>
                    <a:pt x="78991" y="19314"/>
                    <a:pt x="78924" y="18781"/>
                  </a:cubicBezTo>
                  <a:close/>
                  <a:moveTo>
                    <a:pt x="301" y="19181"/>
                  </a:moveTo>
                  <a:cubicBezTo>
                    <a:pt x="301" y="19748"/>
                    <a:pt x="268" y="20315"/>
                    <a:pt x="268" y="20849"/>
                  </a:cubicBezTo>
                  <a:lnTo>
                    <a:pt x="668" y="20849"/>
                  </a:lnTo>
                  <a:cubicBezTo>
                    <a:pt x="701" y="20315"/>
                    <a:pt x="701" y="19748"/>
                    <a:pt x="701" y="19181"/>
                  </a:cubicBezTo>
                  <a:close/>
                  <a:moveTo>
                    <a:pt x="78690" y="22150"/>
                  </a:moveTo>
                  <a:cubicBezTo>
                    <a:pt x="78724" y="22683"/>
                    <a:pt x="78724" y="23284"/>
                    <a:pt x="78757" y="23817"/>
                  </a:cubicBezTo>
                  <a:lnTo>
                    <a:pt x="79191" y="23817"/>
                  </a:lnTo>
                  <a:cubicBezTo>
                    <a:pt x="79157" y="23250"/>
                    <a:pt x="79157" y="22683"/>
                    <a:pt x="79091" y="22150"/>
                  </a:cubicBezTo>
                  <a:close/>
                  <a:moveTo>
                    <a:pt x="201" y="22517"/>
                  </a:moveTo>
                  <a:cubicBezTo>
                    <a:pt x="201" y="23084"/>
                    <a:pt x="168" y="23651"/>
                    <a:pt x="168" y="24184"/>
                  </a:cubicBezTo>
                  <a:lnTo>
                    <a:pt x="601" y="24184"/>
                  </a:lnTo>
                  <a:cubicBezTo>
                    <a:pt x="601" y="23617"/>
                    <a:pt x="635" y="23084"/>
                    <a:pt x="635" y="22517"/>
                  </a:cubicBezTo>
                  <a:close/>
                  <a:moveTo>
                    <a:pt x="78824" y="25485"/>
                  </a:moveTo>
                  <a:cubicBezTo>
                    <a:pt x="78824" y="26019"/>
                    <a:pt x="78857" y="26619"/>
                    <a:pt x="78857" y="27153"/>
                  </a:cubicBezTo>
                  <a:lnTo>
                    <a:pt x="79258" y="27153"/>
                  </a:lnTo>
                  <a:cubicBezTo>
                    <a:pt x="79258" y="26619"/>
                    <a:pt x="79224" y="26019"/>
                    <a:pt x="79224" y="25485"/>
                  </a:cubicBezTo>
                  <a:close/>
                  <a:moveTo>
                    <a:pt x="134" y="25852"/>
                  </a:moveTo>
                  <a:cubicBezTo>
                    <a:pt x="134" y="26419"/>
                    <a:pt x="68" y="26986"/>
                    <a:pt x="68" y="27520"/>
                  </a:cubicBezTo>
                  <a:lnTo>
                    <a:pt x="501" y="27520"/>
                  </a:lnTo>
                  <a:cubicBezTo>
                    <a:pt x="501" y="26953"/>
                    <a:pt x="535" y="26419"/>
                    <a:pt x="535" y="25852"/>
                  </a:cubicBezTo>
                  <a:close/>
                  <a:moveTo>
                    <a:pt x="78924" y="28788"/>
                  </a:moveTo>
                  <a:cubicBezTo>
                    <a:pt x="78924" y="29321"/>
                    <a:pt x="78991" y="29922"/>
                    <a:pt x="78991" y="30456"/>
                  </a:cubicBezTo>
                  <a:lnTo>
                    <a:pt x="79391" y="30456"/>
                  </a:lnTo>
                  <a:cubicBezTo>
                    <a:pt x="79391" y="29922"/>
                    <a:pt x="79358" y="29321"/>
                    <a:pt x="79358" y="28788"/>
                  </a:cubicBezTo>
                  <a:close/>
                  <a:moveTo>
                    <a:pt x="101" y="29188"/>
                  </a:moveTo>
                  <a:cubicBezTo>
                    <a:pt x="34" y="29755"/>
                    <a:pt x="34" y="30322"/>
                    <a:pt x="34" y="30856"/>
                  </a:cubicBezTo>
                  <a:lnTo>
                    <a:pt x="468" y="30856"/>
                  </a:lnTo>
                  <a:cubicBezTo>
                    <a:pt x="468" y="30289"/>
                    <a:pt x="468" y="29755"/>
                    <a:pt x="501" y="29188"/>
                  </a:cubicBezTo>
                  <a:close/>
                  <a:moveTo>
                    <a:pt x="78991" y="32123"/>
                  </a:moveTo>
                  <a:cubicBezTo>
                    <a:pt x="79024" y="32657"/>
                    <a:pt x="79024" y="33258"/>
                    <a:pt x="79024" y="33791"/>
                  </a:cubicBezTo>
                  <a:lnTo>
                    <a:pt x="79424" y="33791"/>
                  </a:lnTo>
                  <a:cubicBezTo>
                    <a:pt x="79391" y="33258"/>
                    <a:pt x="79391" y="32657"/>
                    <a:pt x="79391" y="32123"/>
                  </a:cubicBezTo>
                  <a:close/>
                  <a:moveTo>
                    <a:pt x="1" y="32490"/>
                  </a:moveTo>
                  <a:lnTo>
                    <a:pt x="1" y="34158"/>
                  </a:lnTo>
                  <a:lnTo>
                    <a:pt x="435" y="34158"/>
                  </a:lnTo>
                  <a:lnTo>
                    <a:pt x="435" y="32490"/>
                  </a:lnTo>
                  <a:close/>
                  <a:moveTo>
                    <a:pt x="79057" y="35459"/>
                  </a:moveTo>
                  <a:lnTo>
                    <a:pt x="79057" y="37127"/>
                  </a:lnTo>
                  <a:lnTo>
                    <a:pt x="79491" y="37127"/>
                  </a:lnTo>
                  <a:lnTo>
                    <a:pt x="79491" y="35459"/>
                  </a:lnTo>
                  <a:close/>
                  <a:moveTo>
                    <a:pt x="1" y="35826"/>
                  </a:moveTo>
                  <a:lnTo>
                    <a:pt x="1" y="37494"/>
                  </a:lnTo>
                  <a:lnTo>
                    <a:pt x="435" y="37494"/>
                  </a:lnTo>
                  <a:lnTo>
                    <a:pt x="435" y="35826"/>
                  </a:lnTo>
                  <a:close/>
                  <a:moveTo>
                    <a:pt x="79057" y="38795"/>
                  </a:moveTo>
                  <a:lnTo>
                    <a:pt x="79057" y="39362"/>
                  </a:lnTo>
                  <a:lnTo>
                    <a:pt x="79057" y="40463"/>
                  </a:lnTo>
                  <a:lnTo>
                    <a:pt x="79491" y="40463"/>
                  </a:lnTo>
                  <a:lnTo>
                    <a:pt x="79491" y="39362"/>
                  </a:lnTo>
                  <a:lnTo>
                    <a:pt x="79491" y="38795"/>
                  </a:lnTo>
                  <a:close/>
                  <a:moveTo>
                    <a:pt x="1" y="39162"/>
                  </a:moveTo>
                  <a:lnTo>
                    <a:pt x="1" y="40830"/>
                  </a:lnTo>
                  <a:lnTo>
                    <a:pt x="435" y="40830"/>
                  </a:lnTo>
                  <a:lnTo>
                    <a:pt x="435" y="39162"/>
                  </a:lnTo>
                  <a:close/>
                  <a:moveTo>
                    <a:pt x="79024" y="42131"/>
                  </a:moveTo>
                  <a:lnTo>
                    <a:pt x="79024" y="43798"/>
                  </a:lnTo>
                  <a:lnTo>
                    <a:pt x="79424" y="43798"/>
                  </a:lnTo>
                  <a:cubicBezTo>
                    <a:pt x="79491" y="43265"/>
                    <a:pt x="79491" y="42664"/>
                    <a:pt x="79424" y="42131"/>
                  </a:cubicBezTo>
                  <a:close/>
                  <a:moveTo>
                    <a:pt x="1" y="42497"/>
                  </a:moveTo>
                  <a:cubicBezTo>
                    <a:pt x="34" y="43098"/>
                    <a:pt x="34" y="43632"/>
                    <a:pt x="34" y="44165"/>
                  </a:cubicBezTo>
                  <a:lnTo>
                    <a:pt x="468" y="44165"/>
                  </a:lnTo>
                  <a:cubicBezTo>
                    <a:pt x="435" y="43632"/>
                    <a:pt x="435" y="43031"/>
                    <a:pt x="435" y="42497"/>
                  </a:cubicBezTo>
                  <a:close/>
                  <a:moveTo>
                    <a:pt x="79024" y="45466"/>
                  </a:moveTo>
                  <a:cubicBezTo>
                    <a:pt x="79024" y="46033"/>
                    <a:pt x="78991" y="46600"/>
                    <a:pt x="78991" y="47134"/>
                  </a:cubicBezTo>
                  <a:lnTo>
                    <a:pt x="79391" y="47134"/>
                  </a:lnTo>
                  <a:cubicBezTo>
                    <a:pt x="79391" y="46534"/>
                    <a:pt x="79391" y="46000"/>
                    <a:pt x="79424" y="45466"/>
                  </a:cubicBezTo>
                  <a:close/>
                  <a:moveTo>
                    <a:pt x="68" y="45833"/>
                  </a:moveTo>
                  <a:cubicBezTo>
                    <a:pt x="68" y="46434"/>
                    <a:pt x="134" y="46967"/>
                    <a:pt x="134" y="47501"/>
                  </a:cubicBezTo>
                  <a:lnTo>
                    <a:pt x="535" y="47501"/>
                  </a:lnTo>
                  <a:cubicBezTo>
                    <a:pt x="535" y="46967"/>
                    <a:pt x="501" y="46434"/>
                    <a:pt x="501" y="45833"/>
                  </a:cubicBezTo>
                  <a:close/>
                  <a:moveTo>
                    <a:pt x="78891" y="48769"/>
                  </a:moveTo>
                  <a:cubicBezTo>
                    <a:pt x="78857" y="49336"/>
                    <a:pt x="78857" y="49869"/>
                    <a:pt x="78824" y="50437"/>
                  </a:cubicBezTo>
                  <a:lnTo>
                    <a:pt x="79224" y="50437"/>
                  </a:lnTo>
                  <a:cubicBezTo>
                    <a:pt x="79258" y="49869"/>
                    <a:pt x="79324" y="49336"/>
                    <a:pt x="79324" y="48769"/>
                  </a:cubicBezTo>
                  <a:close/>
                  <a:moveTo>
                    <a:pt x="168" y="49169"/>
                  </a:moveTo>
                  <a:cubicBezTo>
                    <a:pt x="201" y="49769"/>
                    <a:pt x="201" y="50303"/>
                    <a:pt x="268" y="50837"/>
                  </a:cubicBezTo>
                  <a:lnTo>
                    <a:pt x="668" y="50837"/>
                  </a:lnTo>
                  <a:cubicBezTo>
                    <a:pt x="635" y="50303"/>
                    <a:pt x="635" y="49769"/>
                    <a:pt x="601" y="49169"/>
                  </a:cubicBezTo>
                  <a:close/>
                  <a:moveTo>
                    <a:pt x="78724" y="52038"/>
                  </a:moveTo>
                  <a:cubicBezTo>
                    <a:pt x="78690" y="52638"/>
                    <a:pt x="78657" y="53172"/>
                    <a:pt x="78590" y="53706"/>
                  </a:cubicBezTo>
                  <a:lnTo>
                    <a:pt x="79024" y="53772"/>
                  </a:lnTo>
                  <a:cubicBezTo>
                    <a:pt x="79057" y="53205"/>
                    <a:pt x="79091" y="52671"/>
                    <a:pt x="79157" y="52104"/>
                  </a:cubicBezTo>
                  <a:lnTo>
                    <a:pt x="78724" y="52038"/>
                  </a:lnTo>
                  <a:close/>
                  <a:moveTo>
                    <a:pt x="768" y="52438"/>
                  </a:moveTo>
                  <a:lnTo>
                    <a:pt x="334" y="52471"/>
                  </a:lnTo>
                  <a:cubicBezTo>
                    <a:pt x="368" y="53038"/>
                    <a:pt x="435" y="53605"/>
                    <a:pt x="468" y="54139"/>
                  </a:cubicBezTo>
                  <a:lnTo>
                    <a:pt x="868" y="54106"/>
                  </a:lnTo>
                  <a:cubicBezTo>
                    <a:pt x="835" y="53539"/>
                    <a:pt x="801" y="53005"/>
                    <a:pt x="768" y="52438"/>
                  </a:cubicBezTo>
                  <a:close/>
                  <a:moveTo>
                    <a:pt x="78490" y="55440"/>
                  </a:moveTo>
                  <a:cubicBezTo>
                    <a:pt x="78390" y="55974"/>
                    <a:pt x="78357" y="56541"/>
                    <a:pt x="78257" y="57041"/>
                  </a:cubicBezTo>
                  <a:lnTo>
                    <a:pt x="78690" y="57108"/>
                  </a:lnTo>
                  <a:cubicBezTo>
                    <a:pt x="78757" y="56608"/>
                    <a:pt x="78824" y="56007"/>
                    <a:pt x="78891" y="55473"/>
                  </a:cubicBezTo>
                  <a:lnTo>
                    <a:pt x="78490" y="55440"/>
                  </a:lnTo>
                  <a:close/>
                  <a:moveTo>
                    <a:pt x="1002" y="55774"/>
                  </a:moveTo>
                  <a:lnTo>
                    <a:pt x="601" y="55807"/>
                  </a:lnTo>
                  <a:cubicBezTo>
                    <a:pt x="635" y="56374"/>
                    <a:pt x="701" y="56975"/>
                    <a:pt x="768" y="57475"/>
                  </a:cubicBezTo>
                  <a:lnTo>
                    <a:pt x="1168" y="57442"/>
                  </a:lnTo>
                  <a:cubicBezTo>
                    <a:pt x="1135" y="56874"/>
                    <a:pt x="1035" y="56341"/>
                    <a:pt x="1002" y="55774"/>
                  </a:cubicBezTo>
                  <a:close/>
                  <a:moveTo>
                    <a:pt x="77990" y="58676"/>
                  </a:moveTo>
                  <a:cubicBezTo>
                    <a:pt x="77857" y="59310"/>
                    <a:pt x="77723" y="59843"/>
                    <a:pt x="77590" y="60277"/>
                  </a:cubicBezTo>
                  <a:lnTo>
                    <a:pt x="78023" y="60377"/>
                  </a:lnTo>
                  <a:cubicBezTo>
                    <a:pt x="78190" y="59943"/>
                    <a:pt x="78324" y="59376"/>
                    <a:pt x="78390" y="58742"/>
                  </a:cubicBezTo>
                  <a:lnTo>
                    <a:pt x="77990" y="58676"/>
                  </a:lnTo>
                  <a:close/>
                  <a:moveTo>
                    <a:pt x="1435" y="59009"/>
                  </a:moveTo>
                  <a:lnTo>
                    <a:pt x="1002" y="59109"/>
                  </a:lnTo>
                  <a:cubicBezTo>
                    <a:pt x="1135" y="59777"/>
                    <a:pt x="1268" y="60344"/>
                    <a:pt x="1369" y="60777"/>
                  </a:cubicBezTo>
                  <a:lnTo>
                    <a:pt x="1802" y="60610"/>
                  </a:lnTo>
                  <a:cubicBezTo>
                    <a:pt x="1669" y="60177"/>
                    <a:pt x="1535" y="59676"/>
                    <a:pt x="1435" y="59009"/>
                  </a:cubicBezTo>
                  <a:close/>
                  <a:moveTo>
                    <a:pt x="78390" y="60277"/>
                  </a:moveTo>
                  <a:lnTo>
                    <a:pt x="77156" y="61378"/>
                  </a:lnTo>
                  <a:lnTo>
                    <a:pt x="77023" y="61478"/>
                  </a:lnTo>
                  <a:cubicBezTo>
                    <a:pt x="76856" y="61645"/>
                    <a:pt x="76489" y="61845"/>
                    <a:pt x="75555" y="62045"/>
                  </a:cubicBezTo>
                  <a:lnTo>
                    <a:pt x="75655" y="62478"/>
                  </a:lnTo>
                  <a:cubicBezTo>
                    <a:pt x="76489" y="62278"/>
                    <a:pt x="77023" y="62045"/>
                    <a:pt x="77323" y="61778"/>
                  </a:cubicBezTo>
                  <a:lnTo>
                    <a:pt x="78690" y="60544"/>
                  </a:lnTo>
                  <a:lnTo>
                    <a:pt x="78390" y="60277"/>
                  </a:lnTo>
                  <a:close/>
                  <a:moveTo>
                    <a:pt x="2636" y="61778"/>
                  </a:moveTo>
                  <a:lnTo>
                    <a:pt x="2469" y="62145"/>
                  </a:lnTo>
                  <a:cubicBezTo>
                    <a:pt x="2870" y="62278"/>
                    <a:pt x="3437" y="62445"/>
                    <a:pt x="4137" y="62545"/>
                  </a:cubicBezTo>
                  <a:lnTo>
                    <a:pt x="4204" y="62178"/>
                  </a:lnTo>
                  <a:cubicBezTo>
                    <a:pt x="3503" y="62011"/>
                    <a:pt x="3003" y="61878"/>
                    <a:pt x="2636" y="61778"/>
                  </a:cubicBezTo>
                  <a:close/>
                  <a:moveTo>
                    <a:pt x="5838" y="62378"/>
                  </a:moveTo>
                  <a:lnTo>
                    <a:pt x="5805" y="62812"/>
                  </a:lnTo>
                  <a:cubicBezTo>
                    <a:pt x="6305" y="62879"/>
                    <a:pt x="6872" y="62945"/>
                    <a:pt x="7473" y="63012"/>
                  </a:cubicBezTo>
                  <a:lnTo>
                    <a:pt x="7506" y="62612"/>
                  </a:lnTo>
                  <a:cubicBezTo>
                    <a:pt x="6872" y="62512"/>
                    <a:pt x="6339" y="62478"/>
                    <a:pt x="5838" y="62378"/>
                  </a:cubicBezTo>
                  <a:close/>
                  <a:moveTo>
                    <a:pt x="73920" y="62345"/>
                  </a:moveTo>
                  <a:cubicBezTo>
                    <a:pt x="73487" y="62445"/>
                    <a:pt x="72886" y="62512"/>
                    <a:pt x="72319" y="62612"/>
                  </a:cubicBezTo>
                  <a:lnTo>
                    <a:pt x="72353" y="63012"/>
                  </a:lnTo>
                  <a:cubicBezTo>
                    <a:pt x="72986" y="62945"/>
                    <a:pt x="73520" y="62879"/>
                    <a:pt x="74020" y="62779"/>
                  </a:cubicBezTo>
                  <a:lnTo>
                    <a:pt x="73920" y="62345"/>
                  </a:lnTo>
                  <a:close/>
                  <a:moveTo>
                    <a:pt x="9141" y="62779"/>
                  </a:moveTo>
                  <a:lnTo>
                    <a:pt x="9107" y="63179"/>
                  </a:lnTo>
                  <a:cubicBezTo>
                    <a:pt x="9641" y="63212"/>
                    <a:pt x="10175" y="63279"/>
                    <a:pt x="10775" y="63312"/>
                  </a:cubicBezTo>
                  <a:lnTo>
                    <a:pt x="10809" y="62879"/>
                  </a:lnTo>
                  <a:cubicBezTo>
                    <a:pt x="10208" y="62845"/>
                    <a:pt x="9674" y="62812"/>
                    <a:pt x="9141" y="62779"/>
                  </a:cubicBezTo>
                  <a:close/>
                  <a:moveTo>
                    <a:pt x="70651" y="62779"/>
                  </a:moveTo>
                  <a:cubicBezTo>
                    <a:pt x="70084" y="62845"/>
                    <a:pt x="69551" y="62879"/>
                    <a:pt x="68983" y="62945"/>
                  </a:cubicBezTo>
                  <a:lnTo>
                    <a:pt x="69017" y="63346"/>
                  </a:lnTo>
                  <a:cubicBezTo>
                    <a:pt x="69584" y="63312"/>
                    <a:pt x="70184" y="63279"/>
                    <a:pt x="70685" y="63179"/>
                  </a:cubicBezTo>
                  <a:lnTo>
                    <a:pt x="70651" y="62779"/>
                  </a:lnTo>
                  <a:close/>
                  <a:moveTo>
                    <a:pt x="12476" y="63012"/>
                  </a:moveTo>
                  <a:lnTo>
                    <a:pt x="12443" y="63446"/>
                  </a:lnTo>
                  <a:cubicBezTo>
                    <a:pt x="12977" y="63479"/>
                    <a:pt x="13511" y="63513"/>
                    <a:pt x="14111" y="63546"/>
                  </a:cubicBezTo>
                  <a:lnTo>
                    <a:pt x="14144" y="63146"/>
                  </a:lnTo>
                  <a:cubicBezTo>
                    <a:pt x="13544" y="63112"/>
                    <a:pt x="13010" y="63046"/>
                    <a:pt x="12476" y="63012"/>
                  </a:cubicBezTo>
                  <a:close/>
                  <a:moveTo>
                    <a:pt x="67349" y="63046"/>
                  </a:moveTo>
                  <a:cubicBezTo>
                    <a:pt x="66815" y="63112"/>
                    <a:pt x="66248" y="63146"/>
                    <a:pt x="65681" y="63179"/>
                  </a:cubicBezTo>
                  <a:lnTo>
                    <a:pt x="65714" y="63613"/>
                  </a:lnTo>
                  <a:cubicBezTo>
                    <a:pt x="66248" y="63546"/>
                    <a:pt x="66849" y="63513"/>
                    <a:pt x="67382" y="63479"/>
                  </a:cubicBezTo>
                  <a:lnTo>
                    <a:pt x="67349" y="63046"/>
                  </a:lnTo>
                  <a:close/>
                  <a:moveTo>
                    <a:pt x="15812" y="63212"/>
                  </a:moveTo>
                  <a:lnTo>
                    <a:pt x="15779" y="63646"/>
                  </a:lnTo>
                  <a:cubicBezTo>
                    <a:pt x="16313" y="63679"/>
                    <a:pt x="16846" y="63679"/>
                    <a:pt x="17447" y="63713"/>
                  </a:cubicBezTo>
                  <a:lnTo>
                    <a:pt x="17480" y="63312"/>
                  </a:lnTo>
                  <a:cubicBezTo>
                    <a:pt x="16880" y="63279"/>
                    <a:pt x="16346" y="63279"/>
                    <a:pt x="15812" y="63212"/>
                  </a:cubicBezTo>
                  <a:close/>
                  <a:moveTo>
                    <a:pt x="64047" y="63279"/>
                  </a:moveTo>
                  <a:cubicBezTo>
                    <a:pt x="63513" y="63312"/>
                    <a:pt x="62979" y="63312"/>
                    <a:pt x="62379" y="63346"/>
                  </a:cubicBezTo>
                  <a:lnTo>
                    <a:pt x="62379" y="63779"/>
                  </a:lnTo>
                  <a:cubicBezTo>
                    <a:pt x="62912" y="63779"/>
                    <a:pt x="63513" y="63713"/>
                    <a:pt x="64080" y="63679"/>
                  </a:cubicBezTo>
                  <a:lnTo>
                    <a:pt x="64047" y="63279"/>
                  </a:lnTo>
                  <a:close/>
                  <a:moveTo>
                    <a:pt x="19115" y="63346"/>
                  </a:moveTo>
                  <a:lnTo>
                    <a:pt x="19115" y="63779"/>
                  </a:lnTo>
                  <a:cubicBezTo>
                    <a:pt x="19648" y="63813"/>
                    <a:pt x="20215" y="63813"/>
                    <a:pt x="20782" y="63846"/>
                  </a:cubicBezTo>
                  <a:lnTo>
                    <a:pt x="20782" y="63446"/>
                  </a:lnTo>
                  <a:cubicBezTo>
                    <a:pt x="20182" y="63379"/>
                    <a:pt x="19648" y="63379"/>
                    <a:pt x="19115" y="63346"/>
                  </a:cubicBezTo>
                  <a:close/>
                  <a:moveTo>
                    <a:pt x="60711" y="63446"/>
                  </a:moveTo>
                  <a:cubicBezTo>
                    <a:pt x="60177" y="63479"/>
                    <a:pt x="59577" y="63513"/>
                    <a:pt x="59043" y="63513"/>
                  </a:cubicBezTo>
                  <a:lnTo>
                    <a:pt x="59043" y="63946"/>
                  </a:lnTo>
                  <a:cubicBezTo>
                    <a:pt x="59643" y="63879"/>
                    <a:pt x="60177" y="63879"/>
                    <a:pt x="60711" y="63846"/>
                  </a:cubicBezTo>
                  <a:lnTo>
                    <a:pt x="60711" y="63446"/>
                  </a:lnTo>
                  <a:close/>
                  <a:moveTo>
                    <a:pt x="22384" y="63513"/>
                  </a:moveTo>
                  <a:lnTo>
                    <a:pt x="22384" y="63946"/>
                  </a:lnTo>
                  <a:cubicBezTo>
                    <a:pt x="22951" y="63946"/>
                    <a:pt x="23518" y="63980"/>
                    <a:pt x="24051" y="63980"/>
                  </a:cubicBezTo>
                  <a:lnTo>
                    <a:pt x="24051" y="63546"/>
                  </a:lnTo>
                  <a:cubicBezTo>
                    <a:pt x="23484" y="63546"/>
                    <a:pt x="22951" y="63513"/>
                    <a:pt x="22384" y="63513"/>
                  </a:cubicBezTo>
                  <a:close/>
                  <a:moveTo>
                    <a:pt x="57375" y="63546"/>
                  </a:moveTo>
                  <a:cubicBezTo>
                    <a:pt x="56841" y="63546"/>
                    <a:pt x="56241" y="63613"/>
                    <a:pt x="55707" y="63613"/>
                  </a:cubicBezTo>
                  <a:lnTo>
                    <a:pt x="55707" y="64013"/>
                  </a:lnTo>
                  <a:cubicBezTo>
                    <a:pt x="56308" y="64013"/>
                    <a:pt x="56841" y="64013"/>
                    <a:pt x="57375" y="63980"/>
                  </a:cubicBezTo>
                  <a:lnTo>
                    <a:pt x="57375" y="63546"/>
                  </a:lnTo>
                  <a:close/>
                  <a:moveTo>
                    <a:pt x="25719" y="63613"/>
                  </a:moveTo>
                  <a:lnTo>
                    <a:pt x="25719" y="64013"/>
                  </a:lnTo>
                  <a:cubicBezTo>
                    <a:pt x="26286" y="64013"/>
                    <a:pt x="26853" y="64046"/>
                    <a:pt x="27387" y="64046"/>
                  </a:cubicBezTo>
                  <a:lnTo>
                    <a:pt x="27387" y="63646"/>
                  </a:lnTo>
                  <a:cubicBezTo>
                    <a:pt x="26820" y="63646"/>
                    <a:pt x="26286" y="63613"/>
                    <a:pt x="25719" y="63613"/>
                  </a:cubicBezTo>
                  <a:close/>
                  <a:moveTo>
                    <a:pt x="54039" y="63646"/>
                  </a:moveTo>
                  <a:cubicBezTo>
                    <a:pt x="53506" y="63646"/>
                    <a:pt x="52905" y="63679"/>
                    <a:pt x="52372" y="63679"/>
                  </a:cubicBezTo>
                  <a:lnTo>
                    <a:pt x="52372" y="64113"/>
                  </a:lnTo>
                  <a:cubicBezTo>
                    <a:pt x="52972" y="64113"/>
                    <a:pt x="53506" y="64113"/>
                    <a:pt x="54039" y="64046"/>
                  </a:cubicBezTo>
                  <a:lnTo>
                    <a:pt x="54039" y="63646"/>
                  </a:lnTo>
                  <a:close/>
                  <a:moveTo>
                    <a:pt x="29055" y="63679"/>
                  </a:moveTo>
                  <a:lnTo>
                    <a:pt x="29055" y="64113"/>
                  </a:lnTo>
                  <a:cubicBezTo>
                    <a:pt x="29622" y="64146"/>
                    <a:pt x="30189" y="64146"/>
                    <a:pt x="30723" y="64146"/>
                  </a:cubicBezTo>
                  <a:lnTo>
                    <a:pt x="30723" y="63713"/>
                  </a:lnTo>
                  <a:cubicBezTo>
                    <a:pt x="30189" y="63713"/>
                    <a:pt x="29622" y="63679"/>
                    <a:pt x="29055" y="63679"/>
                  </a:cubicBezTo>
                  <a:close/>
                  <a:moveTo>
                    <a:pt x="32391" y="63713"/>
                  </a:moveTo>
                  <a:lnTo>
                    <a:pt x="32391" y="64146"/>
                  </a:lnTo>
                  <a:cubicBezTo>
                    <a:pt x="32958" y="64180"/>
                    <a:pt x="33525" y="64180"/>
                    <a:pt x="34059" y="64180"/>
                  </a:cubicBezTo>
                  <a:lnTo>
                    <a:pt x="34059" y="63779"/>
                  </a:lnTo>
                  <a:cubicBezTo>
                    <a:pt x="33525" y="63713"/>
                    <a:pt x="32958" y="63713"/>
                    <a:pt x="32391" y="63713"/>
                  </a:cubicBezTo>
                  <a:close/>
                  <a:moveTo>
                    <a:pt x="45734" y="63779"/>
                  </a:moveTo>
                  <a:lnTo>
                    <a:pt x="45734" y="64180"/>
                  </a:lnTo>
                  <a:lnTo>
                    <a:pt x="47401" y="64180"/>
                  </a:lnTo>
                  <a:lnTo>
                    <a:pt x="47401" y="63779"/>
                  </a:lnTo>
                  <a:close/>
                  <a:moveTo>
                    <a:pt x="50704" y="63713"/>
                  </a:moveTo>
                  <a:cubicBezTo>
                    <a:pt x="50170" y="63779"/>
                    <a:pt x="49570" y="63779"/>
                    <a:pt x="49036" y="63779"/>
                  </a:cubicBezTo>
                  <a:lnTo>
                    <a:pt x="49036" y="64180"/>
                  </a:lnTo>
                  <a:cubicBezTo>
                    <a:pt x="49636" y="64146"/>
                    <a:pt x="50170" y="64146"/>
                    <a:pt x="50704" y="64146"/>
                  </a:cubicBezTo>
                  <a:lnTo>
                    <a:pt x="50704" y="63713"/>
                  </a:lnTo>
                  <a:close/>
                  <a:moveTo>
                    <a:pt x="35726" y="63813"/>
                  </a:moveTo>
                  <a:lnTo>
                    <a:pt x="35726" y="64213"/>
                  </a:lnTo>
                  <a:lnTo>
                    <a:pt x="37394" y="64213"/>
                  </a:lnTo>
                  <a:lnTo>
                    <a:pt x="37394" y="63813"/>
                  </a:lnTo>
                  <a:close/>
                  <a:moveTo>
                    <a:pt x="39062" y="63813"/>
                  </a:moveTo>
                  <a:lnTo>
                    <a:pt x="39062" y="64213"/>
                  </a:lnTo>
                  <a:lnTo>
                    <a:pt x="40730" y="64213"/>
                  </a:lnTo>
                  <a:lnTo>
                    <a:pt x="40730" y="63813"/>
                  </a:lnTo>
                  <a:close/>
                  <a:moveTo>
                    <a:pt x="42398" y="63813"/>
                  </a:moveTo>
                  <a:lnTo>
                    <a:pt x="42398" y="64213"/>
                  </a:lnTo>
                  <a:lnTo>
                    <a:pt x="44066" y="64213"/>
                  </a:lnTo>
                  <a:lnTo>
                    <a:pt x="44066" y="6381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8"/>
            <p:cNvSpPr/>
            <p:nvPr/>
          </p:nvSpPr>
          <p:spPr>
            <a:xfrm>
              <a:off x="5463250" y="3999650"/>
              <a:ext cx="628800" cy="416300"/>
            </a:xfrm>
            <a:custGeom>
              <a:avLst/>
              <a:gdLst/>
              <a:ahLst/>
              <a:cxnLst/>
              <a:rect l="l" t="t" r="r" b="b"/>
              <a:pathLst>
                <a:path w="25152" h="16652" extrusionOk="0">
                  <a:moveTo>
                    <a:pt x="12583" y="1"/>
                  </a:moveTo>
                  <a:cubicBezTo>
                    <a:pt x="6957" y="1"/>
                    <a:pt x="1289" y="176"/>
                    <a:pt x="901" y="514"/>
                  </a:cubicBezTo>
                  <a:cubicBezTo>
                    <a:pt x="167" y="1181"/>
                    <a:pt x="0" y="15291"/>
                    <a:pt x="901" y="16025"/>
                  </a:cubicBezTo>
                  <a:cubicBezTo>
                    <a:pt x="1386" y="16424"/>
                    <a:pt x="7291" y="16651"/>
                    <a:pt x="13012" y="16651"/>
                  </a:cubicBezTo>
                  <a:cubicBezTo>
                    <a:pt x="18296" y="16651"/>
                    <a:pt x="23423" y="16457"/>
                    <a:pt x="23984" y="16025"/>
                  </a:cubicBezTo>
                  <a:cubicBezTo>
                    <a:pt x="25151" y="15158"/>
                    <a:pt x="24851" y="1248"/>
                    <a:pt x="23984" y="514"/>
                  </a:cubicBezTo>
                  <a:cubicBezTo>
                    <a:pt x="23523" y="168"/>
                    <a:pt x="18073" y="1"/>
                    <a:pt x="125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8"/>
            <p:cNvSpPr/>
            <p:nvPr/>
          </p:nvSpPr>
          <p:spPr>
            <a:xfrm>
              <a:off x="5464900" y="3994325"/>
              <a:ext cx="537925" cy="426800"/>
            </a:xfrm>
            <a:custGeom>
              <a:avLst/>
              <a:gdLst/>
              <a:ahLst/>
              <a:cxnLst/>
              <a:rect l="l" t="t" r="r" b="b"/>
              <a:pathLst>
                <a:path w="21517" h="17072" extrusionOk="0">
                  <a:moveTo>
                    <a:pt x="12006" y="0"/>
                  </a:moveTo>
                  <a:cubicBezTo>
                    <a:pt x="6592" y="0"/>
                    <a:pt x="1154" y="161"/>
                    <a:pt x="735" y="560"/>
                  </a:cubicBezTo>
                  <a:cubicBezTo>
                    <a:pt x="101" y="1127"/>
                    <a:pt x="1" y="7632"/>
                    <a:pt x="67" y="10500"/>
                  </a:cubicBezTo>
                  <a:cubicBezTo>
                    <a:pt x="101" y="14070"/>
                    <a:pt x="334" y="16071"/>
                    <a:pt x="735" y="16405"/>
                  </a:cubicBezTo>
                  <a:cubicBezTo>
                    <a:pt x="1235" y="16872"/>
                    <a:pt x="7106" y="17072"/>
                    <a:pt x="12743" y="17072"/>
                  </a:cubicBezTo>
                  <a:cubicBezTo>
                    <a:pt x="16146" y="17072"/>
                    <a:pt x="19481" y="17005"/>
                    <a:pt x="21516" y="16838"/>
                  </a:cubicBezTo>
                  <a:lnTo>
                    <a:pt x="21483" y="16405"/>
                  </a:lnTo>
                  <a:cubicBezTo>
                    <a:pt x="19280" y="16577"/>
                    <a:pt x="16014" y="16654"/>
                    <a:pt x="12731" y="16654"/>
                  </a:cubicBezTo>
                  <a:cubicBezTo>
                    <a:pt x="7116" y="16654"/>
                    <a:pt x="1452" y="16429"/>
                    <a:pt x="968" y="16071"/>
                  </a:cubicBezTo>
                  <a:cubicBezTo>
                    <a:pt x="234" y="15404"/>
                    <a:pt x="234" y="1794"/>
                    <a:pt x="968" y="894"/>
                  </a:cubicBezTo>
                  <a:cubicBezTo>
                    <a:pt x="1416" y="616"/>
                    <a:pt x="7040" y="421"/>
                    <a:pt x="12684" y="421"/>
                  </a:cubicBezTo>
                  <a:cubicBezTo>
                    <a:pt x="15862" y="421"/>
                    <a:pt x="19045" y="483"/>
                    <a:pt x="21316" y="627"/>
                  </a:cubicBezTo>
                  <a:lnTo>
                    <a:pt x="21349" y="193"/>
                  </a:lnTo>
                  <a:cubicBezTo>
                    <a:pt x="19260" y="72"/>
                    <a:pt x="15638" y="0"/>
                    <a:pt x="12006"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8"/>
            <p:cNvSpPr/>
            <p:nvPr/>
          </p:nvSpPr>
          <p:spPr>
            <a:xfrm>
              <a:off x="5573325" y="4112150"/>
              <a:ext cx="227675" cy="191725"/>
            </a:xfrm>
            <a:custGeom>
              <a:avLst/>
              <a:gdLst/>
              <a:ahLst/>
              <a:cxnLst/>
              <a:rect l="l" t="t" r="r" b="b"/>
              <a:pathLst>
                <a:path w="9107" h="7669" extrusionOk="0">
                  <a:moveTo>
                    <a:pt x="4678" y="0"/>
                  </a:moveTo>
                  <a:cubicBezTo>
                    <a:pt x="2939" y="0"/>
                    <a:pt x="1241" y="868"/>
                    <a:pt x="734" y="2652"/>
                  </a:cubicBezTo>
                  <a:cubicBezTo>
                    <a:pt x="0" y="5020"/>
                    <a:pt x="1735" y="7522"/>
                    <a:pt x="4237" y="7655"/>
                  </a:cubicBezTo>
                  <a:cubicBezTo>
                    <a:pt x="4358" y="7664"/>
                    <a:pt x="4479" y="7669"/>
                    <a:pt x="4601" y="7669"/>
                  </a:cubicBezTo>
                  <a:cubicBezTo>
                    <a:pt x="5860" y="7669"/>
                    <a:pt x="7155" y="7200"/>
                    <a:pt x="8006" y="6288"/>
                  </a:cubicBezTo>
                  <a:cubicBezTo>
                    <a:pt x="8907" y="5254"/>
                    <a:pt x="9107" y="3753"/>
                    <a:pt x="8640" y="2485"/>
                  </a:cubicBezTo>
                  <a:cubicBezTo>
                    <a:pt x="8406" y="1785"/>
                    <a:pt x="7906" y="1117"/>
                    <a:pt x="7239" y="684"/>
                  </a:cubicBezTo>
                  <a:cubicBezTo>
                    <a:pt x="6479" y="230"/>
                    <a:pt x="5573" y="0"/>
                    <a:pt x="4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8"/>
            <p:cNvSpPr/>
            <p:nvPr/>
          </p:nvSpPr>
          <p:spPr>
            <a:xfrm>
              <a:off x="5576650" y="4108375"/>
              <a:ext cx="224350" cy="200175"/>
            </a:xfrm>
            <a:custGeom>
              <a:avLst/>
              <a:gdLst/>
              <a:ahLst/>
              <a:cxnLst/>
              <a:rect l="l" t="t" r="r" b="b"/>
              <a:pathLst>
                <a:path w="8974" h="8007" extrusionOk="0">
                  <a:moveTo>
                    <a:pt x="4003" y="1"/>
                  </a:moveTo>
                  <a:cubicBezTo>
                    <a:pt x="2202" y="168"/>
                    <a:pt x="835" y="1235"/>
                    <a:pt x="368" y="2769"/>
                  </a:cubicBezTo>
                  <a:cubicBezTo>
                    <a:pt x="1" y="3970"/>
                    <a:pt x="201" y="5271"/>
                    <a:pt x="968" y="6305"/>
                  </a:cubicBezTo>
                  <a:cubicBezTo>
                    <a:pt x="1702" y="7339"/>
                    <a:pt x="2836" y="7973"/>
                    <a:pt x="4037" y="8007"/>
                  </a:cubicBezTo>
                  <a:lnTo>
                    <a:pt x="4337" y="8007"/>
                  </a:lnTo>
                  <a:cubicBezTo>
                    <a:pt x="5805" y="8007"/>
                    <a:pt x="7172" y="7473"/>
                    <a:pt x="8006" y="6572"/>
                  </a:cubicBezTo>
                  <a:cubicBezTo>
                    <a:pt x="8607" y="5938"/>
                    <a:pt x="8940" y="5104"/>
                    <a:pt x="8974" y="4237"/>
                  </a:cubicBezTo>
                  <a:lnTo>
                    <a:pt x="8540" y="4170"/>
                  </a:lnTo>
                  <a:cubicBezTo>
                    <a:pt x="8507" y="4971"/>
                    <a:pt x="8206" y="5705"/>
                    <a:pt x="7706" y="6272"/>
                  </a:cubicBezTo>
                  <a:cubicBezTo>
                    <a:pt x="6922" y="7119"/>
                    <a:pt x="5695" y="7612"/>
                    <a:pt x="4358" y="7612"/>
                  </a:cubicBezTo>
                  <a:cubicBezTo>
                    <a:pt x="4273" y="7612"/>
                    <a:pt x="4189" y="7610"/>
                    <a:pt x="4104" y="7606"/>
                  </a:cubicBezTo>
                  <a:cubicBezTo>
                    <a:pt x="3003" y="7573"/>
                    <a:pt x="2002" y="6972"/>
                    <a:pt x="1335" y="6038"/>
                  </a:cubicBezTo>
                  <a:cubicBezTo>
                    <a:pt x="668" y="5138"/>
                    <a:pt x="468" y="3970"/>
                    <a:pt x="801" y="2870"/>
                  </a:cubicBezTo>
                  <a:cubicBezTo>
                    <a:pt x="1201" y="1502"/>
                    <a:pt x="2436" y="601"/>
                    <a:pt x="4037" y="434"/>
                  </a:cubicBezTo>
                  <a:lnTo>
                    <a:pt x="4003"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8"/>
            <p:cNvSpPr/>
            <p:nvPr/>
          </p:nvSpPr>
          <p:spPr>
            <a:xfrm>
              <a:off x="4053900" y="4759150"/>
              <a:ext cx="492050" cy="169000"/>
            </a:xfrm>
            <a:custGeom>
              <a:avLst/>
              <a:gdLst/>
              <a:ahLst/>
              <a:cxnLst/>
              <a:rect l="l" t="t" r="r" b="b"/>
              <a:pathLst>
                <a:path w="19682" h="6760" extrusionOk="0">
                  <a:moveTo>
                    <a:pt x="2592" y="395"/>
                  </a:moveTo>
                  <a:cubicBezTo>
                    <a:pt x="6999" y="395"/>
                    <a:pt x="18046" y="1000"/>
                    <a:pt x="18814" y="1356"/>
                  </a:cubicBezTo>
                  <a:cubicBezTo>
                    <a:pt x="19181" y="1656"/>
                    <a:pt x="19214" y="5459"/>
                    <a:pt x="18747" y="6160"/>
                  </a:cubicBezTo>
                  <a:cubicBezTo>
                    <a:pt x="18565" y="6254"/>
                    <a:pt x="17855" y="6295"/>
                    <a:pt x="16818" y="6295"/>
                  </a:cubicBezTo>
                  <a:cubicBezTo>
                    <a:pt x="12366" y="6295"/>
                    <a:pt x="1884" y="5539"/>
                    <a:pt x="1235" y="5025"/>
                  </a:cubicBezTo>
                  <a:cubicBezTo>
                    <a:pt x="701" y="4392"/>
                    <a:pt x="501" y="989"/>
                    <a:pt x="834" y="489"/>
                  </a:cubicBezTo>
                  <a:cubicBezTo>
                    <a:pt x="995" y="424"/>
                    <a:pt x="1638" y="395"/>
                    <a:pt x="2592" y="395"/>
                  </a:cubicBezTo>
                  <a:close/>
                  <a:moveTo>
                    <a:pt x="2824" y="0"/>
                  </a:moveTo>
                  <a:cubicBezTo>
                    <a:pt x="2062" y="0"/>
                    <a:pt x="1474" y="17"/>
                    <a:pt x="1135" y="55"/>
                  </a:cubicBezTo>
                  <a:cubicBezTo>
                    <a:pt x="701" y="89"/>
                    <a:pt x="568" y="155"/>
                    <a:pt x="501" y="255"/>
                  </a:cubicBezTo>
                  <a:cubicBezTo>
                    <a:pt x="0" y="889"/>
                    <a:pt x="234" y="4558"/>
                    <a:pt x="868" y="5326"/>
                  </a:cubicBezTo>
                  <a:cubicBezTo>
                    <a:pt x="1468" y="6093"/>
                    <a:pt x="12643" y="6760"/>
                    <a:pt x="16679" y="6760"/>
                  </a:cubicBezTo>
                  <a:lnTo>
                    <a:pt x="17246" y="6760"/>
                  </a:lnTo>
                  <a:cubicBezTo>
                    <a:pt x="18747" y="6727"/>
                    <a:pt x="18981" y="6593"/>
                    <a:pt x="19047" y="6460"/>
                  </a:cubicBezTo>
                  <a:cubicBezTo>
                    <a:pt x="19548" y="5759"/>
                    <a:pt x="19681" y="1623"/>
                    <a:pt x="19047" y="1089"/>
                  </a:cubicBezTo>
                  <a:cubicBezTo>
                    <a:pt x="18503" y="631"/>
                    <a:pt x="7455" y="0"/>
                    <a:pt x="2824"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5" name="Google Shape;3165;p88"/>
          <p:cNvGrpSpPr/>
          <p:nvPr/>
        </p:nvGrpSpPr>
        <p:grpSpPr>
          <a:xfrm>
            <a:off x="1796617" y="1456200"/>
            <a:ext cx="712368" cy="825899"/>
            <a:chOff x="5815634" y="1650855"/>
            <a:chExt cx="452039" cy="524114"/>
          </a:xfrm>
        </p:grpSpPr>
        <p:sp>
          <p:nvSpPr>
            <p:cNvPr id="3166" name="Google Shape;3166;p88"/>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8"/>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8"/>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8"/>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8"/>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8"/>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2" name="Google Shape;3172;p88"/>
          <p:cNvGrpSpPr/>
          <p:nvPr/>
        </p:nvGrpSpPr>
        <p:grpSpPr>
          <a:xfrm>
            <a:off x="941742" y="798000"/>
            <a:ext cx="712368" cy="825899"/>
            <a:chOff x="5815634" y="1650855"/>
            <a:chExt cx="452039" cy="524114"/>
          </a:xfrm>
        </p:grpSpPr>
        <p:sp>
          <p:nvSpPr>
            <p:cNvPr id="3173" name="Google Shape;3173;p88"/>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8"/>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8"/>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8"/>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8"/>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8"/>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88"/>
          <p:cNvGrpSpPr/>
          <p:nvPr/>
        </p:nvGrpSpPr>
        <p:grpSpPr>
          <a:xfrm>
            <a:off x="1615954" y="67925"/>
            <a:ext cx="712368" cy="825899"/>
            <a:chOff x="5815634" y="1650855"/>
            <a:chExt cx="452039" cy="524114"/>
          </a:xfrm>
        </p:grpSpPr>
        <p:sp>
          <p:nvSpPr>
            <p:cNvPr id="3180" name="Google Shape;3180;p88"/>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8"/>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8"/>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8"/>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8"/>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8"/>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6" name="Google Shape;3186;p88"/>
          <p:cNvGrpSpPr/>
          <p:nvPr/>
        </p:nvGrpSpPr>
        <p:grpSpPr>
          <a:xfrm>
            <a:off x="8229879" y="1731225"/>
            <a:ext cx="712368" cy="825899"/>
            <a:chOff x="5815634" y="1650855"/>
            <a:chExt cx="452039" cy="524114"/>
          </a:xfrm>
        </p:grpSpPr>
        <p:sp>
          <p:nvSpPr>
            <p:cNvPr id="3187" name="Google Shape;3187;p88"/>
            <p:cNvSpPr/>
            <p:nvPr/>
          </p:nvSpPr>
          <p:spPr>
            <a:xfrm>
              <a:off x="5815634" y="1795189"/>
              <a:ext cx="452039" cy="379780"/>
            </a:xfrm>
            <a:custGeom>
              <a:avLst/>
              <a:gdLst/>
              <a:ahLst/>
              <a:cxnLst/>
              <a:rect l="l" t="t" r="r" b="b"/>
              <a:pathLst>
                <a:path w="22083" h="18553" extrusionOk="0">
                  <a:moveTo>
                    <a:pt x="11335" y="1"/>
                  </a:moveTo>
                  <a:cubicBezTo>
                    <a:pt x="7143" y="1"/>
                    <a:pt x="3030" y="2079"/>
                    <a:pt x="1735" y="6426"/>
                  </a:cubicBezTo>
                  <a:cubicBezTo>
                    <a:pt x="0" y="12164"/>
                    <a:pt x="4203" y="18268"/>
                    <a:pt x="10208" y="18535"/>
                  </a:cubicBezTo>
                  <a:cubicBezTo>
                    <a:pt x="10435" y="18546"/>
                    <a:pt x="10664" y="18552"/>
                    <a:pt x="10894" y="18552"/>
                  </a:cubicBezTo>
                  <a:cubicBezTo>
                    <a:pt x="14000" y="18552"/>
                    <a:pt x="17269" y="17495"/>
                    <a:pt x="19381" y="15166"/>
                  </a:cubicBezTo>
                  <a:cubicBezTo>
                    <a:pt x="21583" y="12664"/>
                    <a:pt x="22083" y="9028"/>
                    <a:pt x="21015" y="5992"/>
                  </a:cubicBezTo>
                  <a:cubicBezTo>
                    <a:pt x="20382" y="4258"/>
                    <a:pt x="19214" y="2657"/>
                    <a:pt x="17546" y="1656"/>
                  </a:cubicBezTo>
                  <a:cubicBezTo>
                    <a:pt x="15710" y="561"/>
                    <a:pt x="13512" y="1"/>
                    <a:pt x="11335"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8"/>
            <p:cNvSpPr/>
            <p:nvPr/>
          </p:nvSpPr>
          <p:spPr>
            <a:xfrm>
              <a:off x="5864107" y="1834430"/>
              <a:ext cx="357816" cy="300745"/>
            </a:xfrm>
            <a:custGeom>
              <a:avLst/>
              <a:gdLst/>
              <a:ahLst/>
              <a:cxnLst/>
              <a:rect l="l" t="t" r="r" b="b"/>
              <a:pathLst>
                <a:path w="17480" h="14692" extrusionOk="0">
                  <a:moveTo>
                    <a:pt x="8989" y="0"/>
                  </a:moveTo>
                  <a:cubicBezTo>
                    <a:pt x="5679" y="0"/>
                    <a:pt x="2423" y="1648"/>
                    <a:pt x="1368" y="5076"/>
                  </a:cubicBezTo>
                  <a:cubicBezTo>
                    <a:pt x="1" y="9613"/>
                    <a:pt x="3337" y="14450"/>
                    <a:pt x="8040" y="14683"/>
                  </a:cubicBezTo>
                  <a:cubicBezTo>
                    <a:pt x="8188" y="14689"/>
                    <a:pt x="8337" y="14692"/>
                    <a:pt x="8487" y="14692"/>
                  </a:cubicBezTo>
                  <a:cubicBezTo>
                    <a:pt x="10965" y="14692"/>
                    <a:pt x="13613" y="13900"/>
                    <a:pt x="15312" y="11981"/>
                  </a:cubicBezTo>
                  <a:cubicBezTo>
                    <a:pt x="17113" y="10046"/>
                    <a:pt x="17480" y="7178"/>
                    <a:pt x="16646" y="4743"/>
                  </a:cubicBezTo>
                  <a:cubicBezTo>
                    <a:pt x="16146" y="3375"/>
                    <a:pt x="15212" y="2107"/>
                    <a:pt x="13877" y="1307"/>
                  </a:cubicBezTo>
                  <a:cubicBezTo>
                    <a:pt x="12432" y="442"/>
                    <a:pt x="10704" y="0"/>
                    <a:pt x="898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8"/>
            <p:cNvSpPr/>
            <p:nvPr/>
          </p:nvSpPr>
          <p:spPr>
            <a:xfrm>
              <a:off x="5974051" y="1860488"/>
              <a:ext cx="138623" cy="248567"/>
            </a:xfrm>
            <a:custGeom>
              <a:avLst/>
              <a:gdLst/>
              <a:ahLst/>
              <a:cxnLst/>
              <a:rect l="l" t="t" r="r" b="b"/>
              <a:pathLst>
                <a:path w="6772" h="12143" extrusionOk="0">
                  <a:moveTo>
                    <a:pt x="3136" y="0"/>
                  </a:moveTo>
                  <a:cubicBezTo>
                    <a:pt x="3002" y="0"/>
                    <a:pt x="2936" y="67"/>
                    <a:pt x="2836" y="67"/>
                  </a:cubicBezTo>
                  <a:cubicBezTo>
                    <a:pt x="2736" y="101"/>
                    <a:pt x="2602" y="234"/>
                    <a:pt x="2602" y="334"/>
                  </a:cubicBezTo>
                  <a:lnTo>
                    <a:pt x="2602" y="1468"/>
                  </a:lnTo>
                  <a:cubicBezTo>
                    <a:pt x="2269" y="1502"/>
                    <a:pt x="2002" y="1635"/>
                    <a:pt x="1735" y="1768"/>
                  </a:cubicBezTo>
                  <a:cubicBezTo>
                    <a:pt x="1268" y="2002"/>
                    <a:pt x="901" y="2302"/>
                    <a:pt x="634" y="2736"/>
                  </a:cubicBezTo>
                  <a:cubicBezTo>
                    <a:pt x="401" y="3136"/>
                    <a:pt x="267" y="3603"/>
                    <a:pt x="267" y="4070"/>
                  </a:cubicBezTo>
                  <a:cubicBezTo>
                    <a:pt x="267" y="4637"/>
                    <a:pt x="434" y="5137"/>
                    <a:pt x="768" y="5504"/>
                  </a:cubicBezTo>
                  <a:cubicBezTo>
                    <a:pt x="1101" y="5905"/>
                    <a:pt x="1568" y="6238"/>
                    <a:pt x="2169" y="6438"/>
                  </a:cubicBezTo>
                  <a:lnTo>
                    <a:pt x="3770" y="6972"/>
                  </a:lnTo>
                  <a:cubicBezTo>
                    <a:pt x="4137" y="7106"/>
                    <a:pt x="4437" y="7272"/>
                    <a:pt x="4604" y="7473"/>
                  </a:cubicBezTo>
                  <a:cubicBezTo>
                    <a:pt x="4770" y="7673"/>
                    <a:pt x="4837" y="7906"/>
                    <a:pt x="4837" y="8173"/>
                  </a:cubicBezTo>
                  <a:cubicBezTo>
                    <a:pt x="4837" y="8473"/>
                    <a:pt x="4737" y="8740"/>
                    <a:pt x="4470" y="8840"/>
                  </a:cubicBezTo>
                  <a:cubicBezTo>
                    <a:pt x="4170" y="9007"/>
                    <a:pt x="3803" y="9140"/>
                    <a:pt x="3336" y="9140"/>
                  </a:cubicBezTo>
                  <a:cubicBezTo>
                    <a:pt x="2902" y="9140"/>
                    <a:pt x="2469" y="9074"/>
                    <a:pt x="2068" y="8907"/>
                  </a:cubicBezTo>
                  <a:cubicBezTo>
                    <a:pt x="1635" y="8740"/>
                    <a:pt x="1268" y="8507"/>
                    <a:pt x="934" y="8306"/>
                  </a:cubicBezTo>
                  <a:cubicBezTo>
                    <a:pt x="884" y="8273"/>
                    <a:pt x="818" y="8256"/>
                    <a:pt x="755" y="8256"/>
                  </a:cubicBezTo>
                  <a:cubicBezTo>
                    <a:pt x="692" y="8256"/>
                    <a:pt x="634" y="8273"/>
                    <a:pt x="601" y="8306"/>
                  </a:cubicBezTo>
                  <a:cubicBezTo>
                    <a:pt x="467" y="8407"/>
                    <a:pt x="401" y="8473"/>
                    <a:pt x="301" y="8607"/>
                  </a:cubicBezTo>
                  <a:cubicBezTo>
                    <a:pt x="234" y="8740"/>
                    <a:pt x="134" y="8840"/>
                    <a:pt x="100" y="9007"/>
                  </a:cubicBezTo>
                  <a:cubicBezTo>
                    <a:pt x="67" y="9174"/>
                    <a:pt x="0" y="9307"/>
                    <a:pt x="0" y="9474"/>
                  </a:cubicBezTo>
                  <a:cubicBezTo>
                    <a:pt x="0" y="9574"/>
                    <a:pt x="67" y="9674"/>
                    <a:pt x="134" y="9741"/>
                  </a:cubicBezTo>
                  <a:cubicBezTo>
                    <a:pt x="401" y="9908"/>
                    <a:pt x="667" y="10074"/>
                    <a:pt x="1001" y="10241"/>
                  </a:cubicBezTo>
                  <a:cubicBezTo>
                    <a:pt x="1335" y="10408"/>
                    <a:pt x="1735" y="10508"/>
                    <a:pt x="2135" y="10608"/>
                  </a:cubicBezTo>
                  <a:cubicBezTo>
                    <a:pt x="2269" y="10641"/>
                    <a:pt x="2402" y="10641"/>
                    <a:pt x="2502" y="10675"/>
                  </a:cubicBezTo>
                  <a:lnTo>
                    <a:pt x="2502" y="11809"/>
                  </a:lnTo>
                  <a:cubicBezTo>
                    <a:pt x="2502" y="11942"/>
                    <a:pt x="2602" y="12076"/>
                    <a:pt x="2769" y="12109"/>
                  </a:cubicBezTo>
                  <a:cubicBezTo>
                    <a:pt x="2936" y="12143"/>
                    <a:pt x="3103" y="12143"/>
                    <a:pt x="3336" y="12143"/>
                  </a:cubicBezTo>
                  <a:lnTo>
                    <a:pt x="3636" y="12143"/>
                  </a:lnTo>
                  <a:cubicBezTo>
                    <a:pt x="3770" y="12143"/>
                    <a:pt x="3836" y="12109"/>
                    <a:pt x="3936" y="12109"/>
                  </a:cubicBezTo>
                  <a:cubicBezTo>
                    <a:pt x="4070" y="12076"/>
                    <a:pt x="4170" y="11942"/>
                    <a:pt x="4170" y="11809"/>
                  </a:cubicBezTo>
                  <a:lnTo>
                    <a:pt x="4170" y="10675"/>
                  </a:lnTo>
                  <a:cubicBezTo>
                    <a:pt x="4570" y="10641"/>
                    <a:pt x="4904" y="10508"/>
                    <a:pt x="5171" y="10408"/>
                  </a:cubicBezTo>
                  <a:cubicBezTo>
                    <a:pt x="5671" y="10174"/>
                    <a:pt x="6071" y="9841"/>
                    <a:pt x="6338" y="9441"/>
                  </a:cubicBezTo>
                  <a:cubicBezTo>
                    <a:pt x="6638" y="9007"/>
                    <a:pt x="6772" y="8573"/>
                    <a:pt x="6772" y="8073"/>
                  </a:cubicBezTo>
                  <a:cubicBezTo>
                    <a:pt x="6772" y="7439"/>
                    <a:pt x="6572" y="6905"/>
                    <a:pt x="6171" y="6438"/>
                  </a:cubicBezTo>
                  <a:cubicBezTo>
                    <a:pt x="5804" y="6005"/>
                    <a:pt x="5304" y="5671"/>
                    <a:pt x="4637" y="5471"/>
                  </a:cubicBezTo>
                  <a:lnTo>
                    <a:pt x="3136" y="4937"/>
                  </a:lnTo>
                  <a:cubicBezTo>
                    <a:pt x="2802" y="4804"/>
                    <a:pt x="2569" y="4670"/>
                    <a:pt x="2335" y="4504"/>
                  </a:cubicBezTo>
                  <a:cubicBezTo>
                    <a:pt x="2169" y="4404"/>
                    <a:pt x="2135" y="4237"/>
                    <a:pt x="2135" y="3970"/>
                  </a:cubicBezTo>
                  <a:cubicBezTo>
                    <a:pt x="2135" y="3670"/>
                    <a:pt x="2269" y="3470"/>
                    <a:pt x="2469" y="3303"/>
                  </a:cubicBezTo>
                  <a:cubicBezTo>
                    <a:pt x="2736" y="3136"/>
                    <a:pt x="3069" y="3003"/>
                    <a:pt x="3503" y="3003"/>
                  </a:cubicBezTo>
                  <a:cubicBezTo>
                    <a:pt x="3903" y="3003"/>
                    <a:pt x="4237" y="3069"/>
                    <a:pt x="4570" y="3169"/>
                  </a:cubicBezTo>
                  <a:cubicBezTo>
                    <a:pt x="4904" y="3303"/>
                    <a:pt x="5271" y="3436"/>
                    <a:pt x="5571" y="3603"/>
                  </a:cubicBezTo>
                  <a:cubicBezTo>
                    <a:pt x="5609" y="3629"/>
                    <a:pt x="5652" y="3639"/>
                    <a:pt x="5697" y="3639"/>
                  </a:cubicBezTo>
                  <a:cubicBezTo>
                    <a:pt x="5768" y="3639"/>
                    <a:pt x="5843" y="3611"/>
                    <a:pt x="5905" y="3570"/>
                  </a:cubicBezTo>
                  <a:cubicBezTo>
                    <a:pt x="6071" y="3436"/>
                    <a:pt x="6171" y="3236"/>
                    <a:pt x="6271" y="3003"/>
                  </a:cubicBezTo>
                  <a:cubicBezTo>
                    <a:pt x="6338" y="2802"/>
                    <a:pt x="6405" y="2602"/>
                    <a:pt x="6405" y="2402"/>
                  </a:cubicBezTo>
                  <a:cubicBezTo>
                    <a:pt x="6405" y="2269"/>
                    <a:pt x="6338" y="2169"/>
                    <a:pt x="6238" y="2135"/>
                  </a:cubicBezTo>
                  <a:cubicBezTo>
                    <a:pt x="5905" y="1935"/>
                    <a:pt x="5438" y="1768"/>
                    <a:pt x="4971" y="1635"/>
                  </a:cubicBezTo>
                  <a:cubicBezTo>
                    <a:pt x="4770" y="1568"/>
                    <a:pt x="4504" y="1502"/>
                    <a:pt x="4270" y="1468"/>
                  </a:cubicBezTo>
                  <a:lnTo>
                    <a:pt x="4270" y="334"/>
                  </a:lnTo>
                  <a:cubicBezTo>
                    <a:pt x="4270" y="234"/>
                    <a:pt x="4170" y="101"/>
                    <a:pt x="4003" y="67"/>
                  </a:cubicBezTo>
                  <a:cubicBezTo>
                    <a:pt x="3936" y="67"/>
                    <a:pt x="3836" y="0"/>
                    <a:pt x="3736" y="0"/>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8"/>
            <p:cNvSpPr/>
            <p:nvPr/>
          </p:nvSpPr>
          <p:spPr>
            <a:xfrm>
              <a:off x="6040272" y="1650855"/>
              <a:ext cx="8229" cy="59424"/>
            </a:xfrm>
            <a:custGeom>
              <a:avLst/>
              <a:gdLst/>
              <a:ahLst/>
              <a:cxnLst/>
              <a:rect l="l" t="t" r="r" b="b"/>
              <a:pathLst>
                <a:path w="402" h="2903" extrusionOk="0">
                  <a:moveTo>
                    <a:pt x="1" y="1"/>
                  </a:moveTo>
                  <a:lnTo>
                    <a:pt x="1" y="2903"/>
                  </a:lnTo>
                  <a:lnTo>
                    <a:pt x="401" y="2903"/>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8"/>
            <p:cNvSpPr/>
            <p:nvPr/>
          </p:nvSpPr>
          <p:spPr>
            <a:xfrm>
              <a:off x="5989752" y="1681580"/>
              <a:ext cx="8208" cy="84009"/>
            </a:xfrm>
            <a:custGeom>
              <a:avLst/>
              <a:gdLst/>
              <a:ahLst/>
              <a:cxnLst/>
              <a:rect l="l" t="t" r="r" b="b"/>
              <a:pathLst>
                <a:path w="401" h="4104" extrusionOk="0">
                  <a:moveTo>
                    <a:pt x="1" y="1"/>
                  </a:moveTo>
                  <a:lnTo>
                    <a:pt x="1" y="4104"/>
                  </a:lnTo>
                  <a:lnTo>
                    <a:pt x="401" y="4104"/>
                  </a:ln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8"/>
            <p:cNvSpPr/>
            <p:nvPr/>
          </p:nvSpPr>
          <p:spPr>
            <a:xfrm>
              <a:off x="6082624" y="1691836"/>
              <a:ext cx="8208" cy="73078"/>
            </a:xfrm>
            <a:custGeom>
              <a:avLst/>
              <a:gdLst/>
              <a:ahLst/>
              <a:cxnLst/>
              <a:rect l="l" t="t" r="r" b="b"/>
              <a:pathLst>
                <a:path w="401" h="3570" extrusionOk="0">
                  <a:moveTo>
                    <a:pt x="0" y="0"/>
                  </a:moveTo>
                  <a:lnTo>
                    <a:pt x="0" y="3569"/>
                  </a:lnTo>
                  <a:lnTo>
                    <a:pt x="400" y="3569"/>
                  </a:lnTo>
                  <a:lnTo>
                    <a:pt x="4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F9358FF6-3D2F-7663-5A35-53AE0D0585E4}"/>
              </a:ext>
            </a:extLst>
          </p:cNvPr>
          <p:cNvSpPr/>
          <p:nvPr/>
        </p:nvSpPr>
        <p:spPr>
          <a:xfrm>
            <a:off x="3553788" y="3533594"/>
            <a:ext cx="4798527" cy="637812"/>
          </a:xfrm>
          <a:prstGeom prst="rect">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sp>
        <p:nvSpPr>
          <p:cNvPr id="1006" name="Google Shape;1006;p42"/>
          <p:cNvSpPr txBox="1">
            <a:spLocks noGrp="1"/>
          </p:cNvSpPr>
          <p:nvPr>
            <p:ph type="subTitle" idx="1"/>
          </p:nvPr>
        </p:nvSpPr>
        <p:spPr>
          <a:xfrm>
            <a:off x="1657650" y="3533126"/>
            <a:ext cx="5828700" cy="112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Clr>
                <a:schemeClr val="dk1"/>
              </a:buClr>
              <a:buSzPts val="1100"/>
              <a:buFont typeface="Arial"/>
              <a:buNone/>
            </a:pPr>
            <a:r>
              <a:rPr lang="en" dirty="0"/>
              <a:t>“</a:t>
            </a:r>
            <a:r>
              <a:rPr lang="en-US" dirty="0"/>
              <a:t>My crypto wallet is like an onion. When you open it, you want to cry.</a:t>
            </a:r>
            <a:r>
              <a:rPr lang="en" dirty="0"/>
              <a:t>”</a:t>
            </a:r>
            <a:endParaRPr dirty="0"/>
          </a:p>
        </p:txBody>
      </p:sp>
      <p:sp>
        <p:nvSpPr>
          <p:cNvPr id="1007" name="Google Shape;1007;p4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a:t>
            </a:fld>
            <a:endParaRPr/>
          </a:p>
        </p:txBody>
      </p:sp>
      <p:grpSp>
        <p:nvGrpSpPr>
          <p:cNvPr id="1048" name="Google Shape;1048;p42"/>
          <p:cNvGrpSpPr/>
          <p:nvPr/>
        </p:nvGrpSpPr>
        <p:grpSpPr>
          <a:xfrm rot="606029">
            <a:off x="418753" y="365476"/>
            <a:ext cx="1582506" cy="1277000"/>
            <a:chOff x="3916300" y="2959225"/>
            <a:chExt cx="2175750" cy="2064700"/>
          </a:xfrm>
        </p:grpSpPr>
        <p:sp>
          <p:nvSpPr>
            <p:cNvPr id="1049" name="Google Shape;1049;p42"/>
            <p:cNvSpPr/>
            <p:nvPr/>
          </p:nvSpPr>
          <p:spPr>
            <a:xfrm>
              <a:off x="4247375" y="3082975"/>
              <a:ext cx="744725" cy="644800"/>
            </a:xfrm>
            <a:custGeom>
              <a:avLst/>
              <a:gdLst/>
              <a:ahLst/>
              <a:cxnLst/>
              <a:rect l="l" t="t" r="r" b="b"/>
              <a:pathLst>
                <a:path w="29789" h="25792" extrusionOk="0">
                  <a:moveTo>
                    <a:pt x="15302" y="1"/>
                  </a:moveTo>
                  <a:cubicBezTo>
                    <a:pt x="9652" y="1"/>
                    <a:pt x="4092" y="2910"/>
                    <a:pt x="2335" y="8927"/>
                  </a:cubicBezTo>
                  <a:cubicBezTo>
                    <a:pt x="0" y="16900"/>
                    <a:pt x="5671" y="25339"/>
                    <a:pt x="13743" y="25773"/>
                  </a:cubicBezTo>
                  <a:cubicBezTo>
                    <a:pt x="14016" y="25785"/>
                    <a:pt x="14290" y="25791"/>
                    <a:pt x="14566" y="25791"/>
                  </a:cubicBezTo>
                  <a:cubicBezTo>
                    <a:pt x="18750" y="25791"/>
                    <a:pt x="23271" y="24353"/>
                    <a:pt x="26119" y="21036"/>
                  </a:cubicBezTo>
                  <a:cubicBezTo>
                    <a:pt x="29121" y="17633"/>
                    <a:pt x="29788" y="12563"/>
                    <a:pt x="28321" y="8327"/>
                  </a:cubicBezTo>
                  <a:cubicBezTo>
                    <a:pt x="27487" y="5892"/>
                    <a:pt x="25919" y="3690"/>
                    <a:pt x="23651" y="2322"/>
                  </a:cubicBezTo>
                  <a:cubicBezTo>
                    <a:pt x="21189" y="784"/>
                    <a:pt x="18233" y="1"/>
                    <a:pt x="15302"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2"/>
            <p:cNvSpPr/>
            <p:nvPr/>
          </p:nvSpPr>
          <p:spPr>
            <a:xfrm>
              <a:off x="4309925" y="3136550"/>
              <a:ext cx="622950" cy="537775"/>
            </a:xfrm>
            <a:custGeom>
              <a:avLst/>
              <a:gdLst/>
              <a:ahLst/>
              <a:cxnLst/>
              <a:rect l="l" t="t" r="r" b="b"/>
              <a:pathLst>
                <a:path w="24918" h="21511" extrusionOk="0">
                  <a:moveTo>
                    <a:pt x="12792" y="0"/>
                  </a:moveTo>
                  <a:cubicBezTo>
                    <a:pt x="8084" y="0"/>
                    <a:pt x="3460" y="2427"/>
                    <a:pt x="1968" y="7451"/>
                  </a:cubicBezTo>
                  <a:cubicBezTo>
                    <a:pt x="0" y="14123"/>
                    <a:pt x="4737" y="21161"/>
                    <a:pt x="11475" y="21495"/>
                  </a:cubicBezTo>
                  <a:cubicBezTo>
                    <a:pt x="11704" y="21505"/>
                    <a:pt x="11935" y="21510"/>
                    <a:pt x="12167" y="21510"/>
                  </a:cubicBezTo>
                  <a:cubicBezTo>
                    <a:pt x="15680" y="21510"/>
                    <a:pt x="19438" y="20314"/>
                    <a:pt x="21816" y="17592"/>
                  </a:cubicBezTo>
                  <a:cubicBezTo>
                    <a:pt x="24351" y="14690"/>
                    <a:pt x="24918" y="10487"/>
                    <a:pt x="23684" y="6951"/>
                  </a:cubicBezTo>
                  <a:cubicBezTo>
                    <a:pt x="22983" y="4916"/>
                    <a:pt x="21682" y="3115"/>
                    <a:pt x="19781" y="1947"/>
                  </a:cubicBezTo>
                  <a:cubicBezTo>
                    <a:pt x="17714" y="657"/>
                    <a:pt x="15242" y="0"/>
                    <a:pt x="12792"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2"/>
            <p:cNvSpPr/>
            <p:nvPr/>
          </p:nvSpPr>
          <p:spPr>
            <a:xfrm>
              <a:off x="4275725" y="3057625"/>
              <a:ext cx="121775" cy="118450"/>
            </a:xfrm>
            <a:custGeom>
              <a:avLst/>
              <a:gdLst/>
              <a:ahLst/>
              <a:cxnLst/>
              <a:rect l="l" t="t" r="r" b="b"/>
              <a:pathLst>
                <a:path w="4871" h="4738" extrusionOk="0">
                  <a:moveTo>
                    <a:pt x="2102" y="1"/>
                  </a:moveTo>
                  <a:lnTo>
                    <a:pt x="1502" y="2102"/>
                  </a:lnTo>
                  <a:lnTo>
                    <a:pt x="0" y="2636"/>
                  </a:lnTo>
                  <a:lnTo>
                    <a:pt x="1502" y="3170"/>
                  </a:lnTo>
                  <a:lnTo>
                    <a:pt x="2102" y="4737"/>
                  </a:lnTo>
                  <a:lnTo>
                    <a:pt x="2636" y="3170"/>
                  </a:lnTo>
                  <a:lnTo>
                    <a:pt x="4871" y="2636"/>
                  </a:lnTo>
                  <a:lnTo>
                    <a:pt x="2636" y="2102"/>
                  </a:lnTo>
                  <a:lnTo>
                    <a:pt x="2102" y="1"/>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2"/>
            <p:cNvSpPr/>
            <p:nvPr/>
          </p:nvSpPr>
          <p:spPr>
            <a:xfrm>
              <a:off x="4796925" y="3536300"/>
              <a:ext cx="95100" cy="91775"/>
            </a:xfrm>
            <a:custGeom>
              <a:avLst/>
              <a:gdLst/>
              <a:ahLst/>
              <a:cxnLst/>
              <a:rect l="l" t="t" r="r" b="b"/>
              <a:pathLst>
                <a:path w="3804" h="3671" extrusionOk="0">
                  <a:moveTo>
                    <a:pt x="1635" y="1"/>
                  </a:moveTo>
                  <a:lnTo>
                    <a:pt x="1168" y="1635"/>
                  </a:lnTo>
                  <a:lnTo>
                    <a:pt x="1" y="2036"/>
                  </a:lnTo>
                  <a:lnTo>
                    <a:pt x="1168" y="2503"/>
                  </a:lnTo>
                  <a:lnTo>
                    <a:pt x="1635" y="3670"/>
                  </a:lnTo>
                  <a:lnTo>
                    <a:pt x="2035" y="2503"/>
                  </a:lnTo>
                  <a:lnTo>
                    <a:pt x="3803" y="2036"/>
                  </a:lnTo>
                  <a:lnTo>
                    <a:pt x="2035" y="1635"/>
                  </a:lnTo>
                  <a:lnTo>
                    <a:pt x="1635" y="1"/>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2"/>
            <p:cNvSpPr/>
            <p:nvPr/>
          </p:nvSpPr>
          <p:spPr>
            <a:xfrm>
              <a:off x="4417500" y="3294475"/>
              <a:ext cx="57550" cy="56725"/>
            </a:xfrm>
            <a:custGeom>
              <a:avLst/>
              <a:gdLst/>
              <a:ahLst/>
              <a:cxnLst/>
              <a:rect l="l" t="t" r="r" b="b"/>
              <a:pathLst>
                <a:path w="2302" h="2269" extrusionOk="0">
                  <a:moveTo>
                    <a:pt x="968" y="0"/>
                  </a:moveTo>
                  <a:lnTo>
                    <a:pt x="701" y="1001"/>
                  </a:lnTo>
                  <a:lnTo>
                    <a:pt x="0" y="1268"/>
                  </a:lnTo>
                  <a:lnTo>
                    <a:pt x="701" y="1501"/>
                  </a:lnTo>
                  <a:lnTo>
                    <a:pt x="968" y="2268"/>
                  </a:lnTo>
                  <a:lnTo>
                    <a:pt x="1268" y="1501"/>
                  </a:lnTo>
                  <a:lnTo>
                    <a:pt x="2302" y="1268"/>
                  </a:lnTo>
                  <a:lnTo>
                    <a:pt x="1268" y="1001"/>
                  </a:lnTo>
                  <a:lnTo>
                    <a:pt x="968" y="0"/>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2"/>
            <p:cNvSpPr/>
            <p:nvPr/>
          </p:nvSpPr>
          <p:spPr>
            <a:xfrm>
              <a:off x="5001250" y="3394550"/>
              <a:ext cx="58400" cy="55050"/>
            </a:xfrm>
            <a:custGeom>
              <a:avLst/>
              <a:gdLst/>
              <a:ahLst/>
              <a:cxnLst/>
              <a:rect l="l" t="t" r="r" b="b"/>
              <a:pathLst>
                <a:path w="2336" h="2202" extrusionOk="0">
                  <a:moveTo>
                    <a:pt x="1001" y="0"/>
                  </a:moveTo>
                  <a:lnTo>
                    <a:pt x="767" y="967"/>
                  </a:lnTo>
                  <a:lnTo>
                    <a:pt x="0" y="1201"/>
                  </a:lnTo>
                  <a:lnTo>
                    <a:pt x="767" y="1501"/>
                  </a:lnTo>
                  <a:lnTo>
                    <a:pt x="1001" y="2202"/>
                  </a:lnTo>
                  <a:lnTo>
                    <a:pt x="1268" y="1501"/>
                  </a:lnTo>
                  <a:lnTo>
                    <a:pt x="2335" y="1201"/>
                  </a:lnTo>
                  <a:lnTo>
                    <a:pt x="1268" y="967"/>
                  </a:lnTo>
                  <a:lnTo>
                    <a:pt x="1001" y="0"/>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2"/>
            <p:cNvSpPr/>
            <p:nvPr/>
          </p:nvSpPr>
          <p:spPr>
            <a:xfrm>
              <a:off x="4246525" y="3197725"/>
              <a:ext cx="58400" cy="55075"/>
            </a:xfrm>
            <a:custGeom>
              <a:avLst/>
              <a:gdLst/>
              <a:ahLst/>
              <a:cxnLst/>
              <a:rect l="l" t="t" r="r" b="b"/>
              <a:pathLst>
                <a:path w="2336" h="2203" extrusionOk="0">
                  <a:moveTo>
                    <a:pt x="1002" y="1"/>
                  </a:moveTo>
                  <a:lnTo>
                    <a:pt x="701" y="968"/>
                  </a:lnTo>
                  <a:lnTo>
                    <a:pt x="1" y="1235"/>
                  </a:lnTo>
                  <a:lnTo>
                    <a:pt x="701" y="1502"/>
                  </a:lnTo>
                  <a:lnTo>
                    <a:pt x="1002" y="2202"/>
                  </a:lnTo>
                  <a:lnTo>
                    <a:pt x="1269" y="1502"/>
                  </a:lnTo>
                  <a:lnTo>
                    <a:pt x="2336" y="1235"/>
                  </a:lnTo>
                  <a:lnTo>
                    <a:pt x="1269" y="968"/>
                  </a:lnTo>
                  <a:lnTo>
                    <a:pt x="1002" y="1"/>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2"/>
            <p:cNvSpPr/>
            <p:nvPr/>
          </p:nvSpPr>
          <p:spPr>
            <a:xfrm>
              <a:off x="4558425" y="2959225"/>
              <a:ext cx="20875" cy="92600"/>
            </a:xfrm>
            <a:custGeom>
              <a:avLst/>
              <a:gdLst/>
              <a:ahLst/>
              <a:cxnLst/>
              <a:rect l="l" t="t" r="r" b="b"/>
              <a:pathLst>
                <a:path w="835" h="3704" extrusionOk="0">
                  <a:moveTo>
                    <a:pt x="401" y="1"/>
                  </a:moveTo>
                  <a:cubicBezTo>
                    <a:pt x="167" y="1"/>
                    <a:pt x="1" y="134"/>
                    <a:pt x="1" y="401"/>
                  </a:cubicBezTo>
                  <a:lnTo>
                    <a:pt x="1" y="3270"/>
                  </a:lnTo>
                  <a:cubicBezTo>
                    <a:pt x="1" y="3536"/>
                    <a:pt x="167" y="3703"/>
                    <a:pt x="401" y="3703"/>
                  </a:cubicBezTo>
                  <a:cubicBezTo>
                    <a:pt x="668" y="3703"/>
                    <a:pt x="834" y="3470"/>
                    <a:pt x="834" y="3270"/>
                  </a:cubicBezTo>
                  <a:lnTo>
                    <a:pt x="834" y="401"/>
                  </a:lnTo>
                  <a:cubicBezTo>
                    <a:pt x="834" y="134"/>
                    <a:pt x="668"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2"/>
            <p:cNvSpPr/>
            <p:nvPr/>
          </p:nvSpPr>
          <p:spPr>
            <a:xfrm>
              <a:off x="5143000" y="3030950"/>
              <a:ext cx="57575" cy="55050"/>
            </a:xfrm>
            <a:custGeom>
              <a:avLst/>
              <a:gdLst/>
              <a:ahLst/>
              <a:cxnLst/>
              <a:rect l="l" t="t" r="r" b="b"/>
              <a:pathLst>
                <a:path w="2303" h="2202" extrusionOk="0">
                  <a:moveTo>
                    <a:pt x="1002" y="0"/>
                  </a:moveTo>
                  <a:lnTo>
                    <a:pt x="701" y="1001"/>
                  </a:lnTo>
                  <a:lnTo>
                    <a:pt x="1" y="1235"/>
                  </a:lnTo>
                  <a:lnTo>
                    <a:pt x="701" y="1501"/>
                  </a:lnTo>
                  <a:lnTo>
                    <a:pt x="1002" y="2202"/>
                  </a:lnTo>
                  <a:lnTo>
                    <a:pt x="1268" y="1501"/>
                  </a:lnTo>
                  <a:lnTo>
                    <a:pt x="2303" y="1235"/>
                  </a:lnTo>
                  <a:lnTo>
                    <a:pt x="1268" y="1001"/>
                  </a:lnTo>
                  <a:lnTo>
                    <a:pt x="1002" y="0"/>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2"/>
            <p:cNvSpPr/>
            <p:nvPr/>
          </p:nvSpPr>
          <p:spPr>
            <a:xfrm>
              <a:off x="3916300" y="3359075"/>
              <a:ext cx="2119050" cy="1664850"/>
            </a:xfrm>
            <a:custGeom>
              <a:avLst/>
              <a:gdLst/>
              <a:ahLst/>
              <a:cxnLst/>
              <a:rect l="l" t="t" r="r" b="b"/>
              <a:pathLst>
                <a:path w="84762" h="66594" extrusionOk="0">
                  <a:moveTo>
                    <a:pt x="40494" y="0"/>
                  </a:moveTo>
                  <a:cubicBezTo>
                    <a:pt x="22378" y="0"/>
                    <a:pt x="4671" y="1029"/>
                    <a:pt x="3069" y="3320"/>
                  </a:cubicBezTo>
                  <a:cubicBezTo>
                    <a:pt x="1168" y="6389"/>
                    <a:pt x="1" y="61162"/>
                    <a:pt x="3069" y="64164"/>
                  </a:cubicBezTo>
                  <a:cubicBezTo>
                    <a:pt x="4676" y="65719"/>
                    <a:pt x="24433" y="66594"/>
                    <a:pt x="43653" y="66594"/>
                  </a:cubicBezTo>
                  <a:cubicBezTo>
                    <a:pt x="61539" y="66594"/>
                    <a:pt x="78961" y="65836"/>
                    <a:pt x="80858" y="64164"/>
                  </a:cubicBezTo>
                  <a:cubicBezTo>
                    <a:pt x="84761" y="60728"/>
                    <a:pt x="82593" y="6956"/>
                    <a:pt x="80858" y="3320"/>
                  </a:cubicBezTo>
                  <a:cubicBezTo>
                    <a:pt x="80182" y="1205"/>
                    <a:pt x="60098" y="0"/>
                    <a:pt x="40494" y="0"/>
                  </a:cubicBez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2"/>
            <p:cNvSpPr/>
            <p:nvPr/>
          </p:nvSpPr>
          <p:spPr>
            <a:xfrm>
              <a:off x="3975500" y="3395375"/>
              <a:ext cx="1987275" cy="1605350"/>
            </a:xfrm>
            <a:custGeom>
              <a:avLst/>
              <a:gdLst/>
              <a:ahLst/>
              <a:cxnLst/>
              <a:rect l="l" t="t" r="r" b="b"/>
              <a:pathLst>
                <a:path w="79491" h="64214" extrusionOk="0">
                  <a:moveTo>
                    <a:pt x="30189" y="0"/>
                  </a:moveTo>
                  <a:lnTo>
                    <a:pt x="30189" y="434"/>
                  </a:lnTo>
                  <a:lnTo>
                    <a:pt x="31857" y="434"/>
                  </a:lnTo>
                  <a:lnTo>
                    <a:pt x="31857" y="0"/>
                  </a:lnTo>
                  <a:close/>
                  <a:moveTo>
                    <a:pt x="33525" y="0"/>
                  </a:moveTo>
                  <a:lnTo>
                    <a:pt x="33525" y="434"/>
                  </a:lnTo>
                  <a:lnTo>
                    <a:pt x="35193" y="434"/>
                  </a:lnTo>
                  <a:lnTo>
                    <a:pt x="35193" y="0"/>
                  </a:lnTo>
                  <a:close/>
                  <a:moveTo>
                    <a:pt x="36861" y="0"/>
                  </a:moveTo>
                  <a:lnTo>
                    <a:pt x="36861" y="434"/>
                  </a:lnTo>
                  <a:lnTo>
                    <a:pt x="38528" y="434"/>
                  </a:lnTo>
                  <a:lnTo>
                    <a:pt x="38528" y="0"/>
                  </a:lnTo>
                  <a:close/>
                  <a:moveTo>
                    <a:pt x="40196" y="0"/>
                  </a:moveTo>
                  <a:lnTo>
                    <a:pt x="40196" y="434"/>
                  </a:lnTo>
                  <a:lnTo>
                    <a:pt x="41864" y="434"/>
                  </a:lnTo>
                  <a:lnTo>
                    <a:pt x="41864" y="0"/>
                  </a:lnTo>
                  <a:close/>
                  <a:moveTo>
                    <a:pt x="43532" y="0"/>
                  </a:moveTo>
                  <a:lnTo>
                    <a:pt x="43532" y="434"/>
                  </a:lnTo>
                  <a:cubicBezTo>
                    <a:pt x="44066" y="467"/>
                    <a:pt x="44666" y="467"/>
                    <a:pt x="45200" y="467"/>
                  </a:cubicBezTo>
                  <a:lnTo>
                    <a:pt x="45200" y="67"/>
                  </a:lnTo>
                  <a:cubicBezTo>
                    <a:pt x="44666" y="0"/>
                    <a:pt x="44066" y="0"/>
                    <a:pt x="43532" y="0"/>
                  </a:cubicBezTo>
                  <a:close/>
                  <a:moveTo>
                    <a:pt x="28555" y="67"/>
                  </a:moveTo>
                  <a:cubicBezTo>
                    <a:pt x="28021" y="100"/>
                    <a:pt x="27454" y="100"/>
                    <a:pt x="26887" y="100"/>
                  </a:cubicBezTo>
                  <a:lnTo>
                    <a:pt x="26887" y="501"/>
                  </a:lnTo>
                  <a:cubicBezTo>
                    <a:pt x="27454" y="467"/>
                    <a:pt x="27988" y="467"/>
                    <a:pt x="28555" y="467"/>
                  </a:cubicBezTo>
                  <a:lnTo>
                    <a:pt x="28555" y="67"/>
                  </a:lnTo>
                  <a:close/>
                  <a:moveTo>
                    <a:pt x="46834" y="67"/>
                  </a:moveTo>
                  <a:lnTo>
                    <a:pt x="46834" y="467"/>
                  </a:lnTo>
                  <a:cubicBezTo>
                    <a:pt x="47368" y="467"/>
                    <a:pt x="47968" y="501"/>
                    <a:pt x="48502" y="501"/>
                  </a:cubicBezTo>
                  <a:lnTo>
                    <a:pt x="48502" y="100"/>
                  </a:lnTo>
                  <a:cubicBezTo>
                    <a:pt x="47968" y="67"/>
                    <a:pt x="47368" y="67"/>
                    <a:pt x="46834" y="67"/>
                  </a:cubicBezTo>
                  <a:close/>
                  <a:moveTo>
                    <a:pt x="25219" y="134"/>
                  </a:moveTo>
                  <a:cubicBezTo>
                    <a:pt x="24652" y="134"/>
                    <a:pt x="24118" y="167"/>
                    <a:pt x="23551" y="167"/>
                  </a:cubicBezTo>
                  <a:lnTo>
                    <a:pt x="23551" y="601"/>
                  </a:lnTo>
                  <a:cubicBezTo>
                    <a:pt x="24118" y="567"/>
                    <a:pt x="24652" y="567"/>
                    <a:pt x="25219" y="567"/>
                  </a:cubicBezTo>
                  <a:lnTo>
                    <a:pt x="25219" y="134"/>
                  </a:lnTo>
                  <a:close/>
                  <a:moveTo>
                    <a:pt x="50170" y="134"/>
                  </a:moveTo>
                  <a:lnTo>
                    <a:pt x="50170" y="567"/>
                  </a:lnTo>
                  <a:cubicBezTo>
                    <a:pt x="50704" y="567"/>
                    <a:pt x="51304" y="601"/>
                    <a:pt x="51838" y="601"/>
                  </a:cubicBezTo>
                  <a:lnTo>
                    <a:pt x="51838" y="167"/>
                  </a:lnTo>
                  <a:cubicBezTo>
                    <a:pt x="51304" y="167"/>
                    <a:pt x="50704" y="134"/>
                    <a:pt x="50170" y="134"/>
                  </a:cubicBezTo>
                  <a:close/>
                  <a:moveTo>
                    <a:pt x="21883" y="201"/>
                  </a:moveTo>
                  <a:cubicBezTo>
                    <a:pt x="21316" y="201"/>
                    <a:pt x="20782" y="267"/>
                    <a:pt x="20215" y="267"/>
                  </a:cubicBezTo>
                  <a:lnTo>
                    <a:pt x="20215" y="668"/>
                  </a:lnTo>
                  <a:cubicBezTo>
                    <a:pt x="20782" y="668"/>
                    <a:pt x="21316" y="634"/>
                    <a:pt x="21883" y="634"/>
                  </a:cubicBezTo>
                  <a:lnTo>
                    <a:pt x="21883" y="201"/>
                  </a:lnTo>
                  <a:close/>
                  <a:moveTo>
                    <a:pt x="53506" y="267"/>
                  </a:moveTo>
                  <a:lnTo>
                    <a:pt x="53506" y="668"/>
                  </a:lnTo>
                  <a:cubicBezTo>
                    <a:pt x="54073" y="668"/>
                    <a:pt x="54640" y="734"/>
                    <a:pt x="55174" y="734"/>
                  </a:cubicBezTo>
                  <a:lnTo>
                    <a:pt x="55174" y="301"/>
                  </a:lnTo>
                  <a:cubicBezTo>
                    <a:pt x="54640" y="301"/>
                    <a:pt x="54039" y="267"/>
                    <a:pt x="53506" y="267"/>
                  </a:cubicBezTo>
                  <a:close/>
                  <a:moveTo>
                    <a:pt x="18547" y="334"/>
                  </a:moveTo>
                  <a:cubicBezTo>
                    <a:pt x="17980" y="367"/>
                    <a:pt x="17447" y="367"/>
                    <a:pt x="16880" y="434"/>
                  </a:cubicBezTo>
                  <a:lnTo>
                    <a:pt x="16880" y="834"/>
                  </a:lnTo>
                  <a:cubicBezTo>
                    <a:pt x="17447" y="801"/>
                    <a:pt x="18014" y="768"/>
                    <a:pt x="18547" y="768"/>
                  </a:cubicBezTo>
                  <a:lnTo>
                    <a:pt x="18547" y="334"/>
                  </a:lnTo>
                  <a:close/>
                  <a:moveTo>
                    <a:pt x="56841" y="334"/>
                  </a:moveTo>
                  <a:lnTo>
                    <a:pt x="56841" y="768"/>
                  </a:lnTo>
                  <a:cubicBezTo>
                    <a:pt x="57409" y="801"/>
                    <a:pt x="57976" y="801"/>
                    <a:pt x="58509" y="834"/>
                  </a:cubicBezTo>
                  <a:lnTo>
                    <a:pt x="58509" y="434"/>
                  </a:lnTo>
                  <a:cubicBezTo>
                    <a:pt x="57976" y="401"/>
                    <a:pt x="57375" y="401"/>
                    <a:pt x="56841" y="334"/>
                  </a:cubicBezTo>
                  <a:close/>
                  <a:moveTo>
                    <a:pt x="15212" y="501"/>
                  </a:moveTo>
                  <a:cubicBezTo>
                    <a:pt x="14645" y="501"/>
                    <a:pt x="14111" y="567"/>
                    <a:pt x="13544" y="601"/>
                  </a:cubicBezTo>
                  <a:lnTo>
                    <a:pt x="13611" y="1001"/>
                  </a:lnTo>
                  <a:cubicBezTo>
                    <a:pt x="14144" y="968"/>
                    <a:pt x="14678" y="968"/>
                    <a:pt x="15278" y="934"/>
                  </a:cubicBezTo>
                  <a:lnTo>
                    <a:pt x="15212" y="501"/>
                  </a:lnTo>
                  <a:close/>
                  <a:moveTo>
                    <a:pt x="60144" y="501"/>
                  </a:moveTo>
                  <a:lnTo>
                    <a:pt x="60144" y="934"/>
                  </a:lnTo>
                  <a:cubicBezTo>
                    <a:pt x="60711" y="968"/>
                    <a:pt x="61245" y="968"/>
                    <a:pt x="61812" y="1001"/>
                  </a:cubicBezTo>
                  <a:lnTo>
                    <a:pt x="61812" y="601"/>
                  </a:lnTo>
                  <a:cubicBezTo>
                    <a:pt x="61245" y="567"/>
                    <a:pt x="60711" y="567"/>
                    <a:pt x="60144" y="501"/>
                  </a:cubicBezTo>
                  <a:close/>
                  <a:moveTo>
                    <a:pt x="63513" y="668"/>
                  </a:moveTo>
                  <a:lnTo>
                    <a:pt x="63480" y="1101"/>
                  </a:lnTo>
                  <a:cubicBezTo>
                    <a:pt x="64047" y="1101"/>
                    <a:pt x="64580" y="1135"/>
                    <a:pt x="65147" y="1168"/>
                  </a:cubicBezTo>
                  <a:lnTo>
                    <a:pt x="65181" y="768"/>
                  </a:lnTo>
                  <a:cubicBezTo>
                    <a:pt x="64647" y="768"/>
                    <a:pt x="64080" y="734"/>
                    <a:pt x="63513" y="668"/>
                  </a:cubicBezTo>
                  <a:close/>
                  <a:moveTo>
                    <a:pt x="11876" y="701"/>
                  </a:moveTo>
                  <a:cubicBezTo>
                    <a:pt x="11309" y="768"/>
                    <a:pt x="10775" y="801"/>
                    <a:pt x="10208" y="834"/>
                  </a:cubicBezTo>
                  <a:lnTo>
                    <a:pt x="10275" y="1268"/>
                  </a:lnTo>
                  <a:cubicBezTo>
                    <a:pt x="10809" y="1235"/>
                    <a:pt x="11342" y="1168"/>
                    <a:pt x="11943" y="1135"/>
                  </a:cubicBezTo>
                  <a:lnTo>
                    <a:pt x="11876" y="701"/>
                  </a:lnTo>
                  <a:close/>
                  <a:moveTo>
                    <a:pt x="66849" y="901"/>
                  </a:moveTo>
                  <a:lnTo>
                    <a:pt x="66815" y="1301"/>
                  </a:lnTo>
                  <a:cubicBezTo>
                    <a:pt x="67382" y="1335"/>
                    <a:pt x="67916" y="1401"/>
                    <a:pt x="68483" y="1435"/>
                  </a:cubicBezTo>
                  <a:lnTo>
                    <a:pt x="68516" y="1001"/>
                  </a:lnTo>
                  <a:cubicBezTo>
                    <a:pt x="67983" y="968"/>
                    <a:pt x="67416" y="934"/>
                    <a:pt x="66849" y="901"/>
                  </a:cubicBezTo>
                  <a:close/>
                  <a:moveTo>
                    <a:pt x="8574" y="1001"/>
                  </a:moveTo>
                  <a:cubicBezTo>
                    <a:pt x="8007" y="1101"/>
                    <a:pt x="7406" y="1135"/>
                    <a:pt x="6906" y="1235"/>
                  </a:cubicBezTo>
                  <a:lnTo>
                    <a:pt x="6973" y="1635"/>
                  </a:lnTo>
                  <a:cubicBezTo>
                    <a:pt x="7473" y="1568"/>
                    <a:pt x="8007" y="1501"/>
                    <a:pt x="8640" y="1435"/>
                  </a:cubicBezTo>
                  <a:lnTo>
                    <a:pt x="8574" y="1001"/>
                  </a:lnTo>
                  <a:close/>
                  <a:moveTo>
                    <a:pt x="70151" y="1168"/>
                  </a:moveTo>
                  <a:lnTo>
                    <a:pt x="70084" y="1602"/>
                  </a:lnTo>
                  <a:cubicBezTo>
                    <a:pt x="70685" y="1635"/>
                    <a:pt x="71252" y="1735"/>
                    <a:pt x="71752" y="1768"/>
                  </a:cubicBezTo>
                  <a:lnTo>
                    <a:pt x="71819" y="1335"/>
                  </a:lnTo>
                  <a:cubicBezTo>
                    <a:pt x="71252" y="1301"/>
                    <a:pt x="70718" y="1235"/>
                    <a:pt x="70151" y="1168"/>
                  </a:cubicBezTo>
                  <a:close/>
                  <a:moveTo>
                    <a:pt x="5205" y="1435"/>
                  </a:moveTo>
                  <a:cubicBezTo>
                    <a:pt x="4604" y="1535"/>
                    <a:pt x="4037" y="1668"/>
                    <a:pt x="3603" y="1802"/>
                  </a:cubicBezTo>
                  <a:lnTo>
                    <a:pt x="3704" y="2235"/>
                  </a:lnTo>
                  <a:cubicBezTo>
                    <a:pt x="4171" y="2135"/>
                    <a:pt x="4704" y="2002"/>
                    <a:pt x="5305" y="1835"/>
                  </a:cubicBezTo>
                  <a:lnTo>
                    <a:pt x="5205" y="1435"/>
                  </a:lnTo>
                  <a:close/>
                  <a:moveTo>
                    <a:pt x="73420" y="1568"/>
                  </a:moveTo>
                  <a:lnTo>
                    <a:pt x="73387" y="1968"/>
                  </a:lnTo>
                  <a:cubicBezTo>
                    <a:pt x="74020" y="2069"/>
                    <a:pt x="74554" y="2169"/>
                    <a:pt x="75021" y="2269"/>
                  </a:cubicBezTo>
                  <a:lnTo>
                    <a:pt x="75088" y="1835"/>
                  </a:lnTo>
                  <a:cubicBezTo>
                    <a:pt x="74587" y="1735"/>
                    <a:pt x="74054" y="1635"/>
                    <a:pt x="73420" y="1568"/>
                  </a:cubicBezTo>
                  <a:close/>
                  <a:moveTo>
                    <a:pt x="76756" y="2335"/>
                  </a:moveTo>
                  <a:lnTo>
                    <a:pt x="76589" y="2702"/>
                  </a:lnTo>
                  <a:cubicBezTo>
                    <a:pt x="76923" y="2836"/>
                    <a:pt x="76956" y="2936"/>
                    <a:pt x="76956" y="2969"/>
                  </a:cubicBezTo>
                  <a:cubicBezTo>
                    <a:pt x="77023" y="3103"/>
                    <a:pt x="77089" y="3336"/>
                    <a:pt x="77223" y="3937"/>
                  </a:cubicBezTo>
                  <a:lnTo>
                    <a:pt x="77623" y="3903"/>
                  </a:lnTo>
                  <a:cubicBezTo>
                    <a:pt x="77556" y="3403"/>
                    <a:pt x="77423" y="3069"/>
                    <a:pt x="77356" y="2836"/>
                  </a:cubicBezTo>
                  <a:cubicBezTo>
                    <a:pt x="77256" y="2636"/>
                    <a:pt x="77089" y="2502"/>
                    <a:pt x="76756" y="2335"/>
                  </a:cubicBezTo>
                  <a:close/>
                  <a:moveTo>
                    <a:pt x="2002" y="2569"/>
                  </a:moveTo>
                  <a:cubicBezTo>
                    <a:pt x="1936" y="2636"/>
                    <a:pt x="1869" y="2702"/>
                    <a:pt x="1836" y="2769"/>
                  </a:cubicBezTo>
                  <a:cubicBezTo>
                    <a:pt x="1669" y="3003"/>
                    <a:pt x="1535" y="3470"/>
                    <a:pt x="1435" y="4237"/>
                  </a:cubicBezTo>
                  <a:lnTo>
                    <a:pt x="1836" y="4303"/>
                  </a:lnTo>
                  <a:cubicBezTo>
                    <a:pt x="2002" y="3436"/>
                    <a:pt x="2136" y="3103"/>
                    <a:pt x="2202" y="2969"/>
                  </a:cubicBezTo>
                  <a:cubicBezTo>
                    <a:pt x="2202" y="2936"/>
                    <a:pt x="2236" y="2902"/>
                    <a:pt x="2303" y="2836"/>
                  </a:cubicBezTo>
                  <a:lnTo>
                    <a:pt x="2002" y="2569"/>
                  </a:lnTo>
                  <a:close/>
                  <a:moveTo>
                    <a:pt x="77890" y="5504"/>
                  </a:moveTo>
                  <a:lnTo>
                    <a:pt x="77490" y="5571"/>
                  </a:lnTo>
                  <a:cubicBezTo>
                    <a:pt x="77556" y="6038"/>
                    <a:pt x="77590" y="6638"/>
                    <a:pt x="77690" y="7239"/>
                  </a:cubicBezTo>
                  <a:lnTo>
                    <a:pt x="78090" y="7172"/>
                  </a:lnTo>
                  <a:cubicBezTo>
                    <a:pt x="78023" y="6538"/>
                    <a:pt x="77990" y="6005"/>
                    <a:pt x="77890" y="5504"/>
                  </a:cubicBezTo>
                  <a:close/>
                  <a:moveTo>
                    <a:pt x="1168" y="5838"/>
                  </a:moveTo>
                  <a:cubicBezTo>
                    <a:pt x="1135" y="6338"/>
                    <a:pt x="1035" y="6939"/>
                    <a:pt x="1002" y="7506"/>
                  </a:cubicBezTo>
                  <a:lnTo>
                    <a:pt x="1435" y="7572"/>
                  </a:lnTo>
                  <a:cubicBezTo>
                    <a:pt x="1502" y="6972"/>
                    <a:pt x="1535" y="6438"/>
                    <a:pt x="1602" y="5905"/>
                  </a:cubicBezTo>
                  <a:lnTo>
                    <a:pt x="1168" y="5838"/>
                  </a:lnTo>
                  <a:close/>
                  <a:moveTo>
                    <a:pt x="78257" y="8807"/>
                  </a:moveTo>
                  <a:lnTo>
                    <a:pt x="77857" y="8840"/>
                  </a:lnTo>
                  <a:cubicBezTo>
                    <a:pt x="77890" y="9407"/>
                    <a:pt x="77923" y="9941"/>
                    <a:pt x="77990" y="10508"/>
                  </a:cubicBezTo>
                  <a:lnTo>
                    <a:pt x="78390" y="10475"/>
                  </a:lnTo>
                  <a:cubicBezTo>
                    <a:pt x="78357" y="9908"/>
                    <a:pt x="78324" y="9340"/>
                    <a:pt x="78257" y="8807"/>
                  </a:cubicBezTo>
                  <a:close/>
                  <a:moveTo>
                    <a:pt x="868" y="9174"/>
                  </a:moveTo>
                  <a:cubicBezTo>
                    <a:pt x="835" y="9741"/>
                    <a:pt x="801" y="10274"/>
                    <a:pt x="768" y="10842"/>
                  </a:cubicBezTo>
                  <a:lnTo>
                    <a:pt x="1168" y="10908"/>
                  </a:lnTo>
                  <a:cubicBezTo>
                    <a:pt x="1202" y="10308"/>
                    <a:pt x="1268" y="9774"/>
                    <a:pt x="1302" y="9240"/>
                  </a:cubicBezTo>
                  <a:lnTo>
                    <a:pt x="868" y="9174"/>
                  </a:lnTo>
                  <a:close/>
                  <a:moveTo>
                    <a:pt x="78524" y="12142"/>
                  </a:moveTo>
                  <a:lnTo>
                    <a:pt x="78090" y="12176"/>
                  </a:lnTo>
                  <a:cubicBezTo>
                    <a:pt x="78157" y="12743"/>
                    <a:pt x="78190" y="13277"/>
                    <a:pt x="78223" y="13844"/>
                  </a:cubicBezTo>
                  <a:lnTo>
                    <a:pt x="78657" y="13810"/>
                  </a:lnTo>
                  <a:cubicBezTo>
                    <a:pt x="78590" y="13243"/>
                    <a:pt x="78557" y="12676"/>
                    <a:pt x="78524" y="12142"/>
                  </a:cubicBezTo>
                  <a:close/>
                  <a:moveTo>
                    <a:pt x="635" y="12509"/>
                  </a:moveTo>
                  <a:cubicBezTo>
                    <a:pt x="601" y="13076"/>
                    <a:pt x="601" y="13610"/>
                    <a:pt x="535" y="14177"/>
                  </a:cubicBezTo>
                  <a:lnTo>
                    <a:pt x="968" y="14244"/>
                  </a:lnTo>
                  <a:cubicBezTo>
                    <a:pt x="1002" y="13644"/>
                    <a:pt x="1035" y="13110"/>
                    <a:pt x="1035" y="12576"/>
                  </a:cubicBezTo>
                  <a:lnTo>
                    <a:pt x="635" y="12509"/>
                  </a:lnTo>
                  <a:close/>
                  <a:moveTo>
                    <a:pt x="78757" y="15445"/>
                  </a:moveTo>
                  <a:lnTo>
                    <a:pt x="78357" y="15478"/>
                  </a:lnTo>
                  <a:cubicBezTo>
                    <a:pt x="78357" y="16012"/>
                    <a:pt x="78390" y="16579"/>
                    <a:pt x="78424" y="17146"/>
                  </a:cubicBezTo>
                  <a:lnTo>
                    <a:pt x="78857" y="17113"/>
                  </a:lnTo>
                  <a:cubicBezTo>
                    <a:pt x="78857" y="16512"/>
                    <a:pt x="78824" y="15979"/>
                    <a:pt x="78757" y="15445"/>
                  </a:cubicBezTo>
                  <a:close/>
                  <a:moveTo>
                    <a:pt x="468" y="15845"/>
                  </a:moveTo>
                  <a:cubicBezTo>
                    <a:pt x="435" y="16412"/>
                    <a:pt x="435" y="16946"/>
                    <a:pt x="368" y="17513"/>
                  </a:cubicBezTo>
                  <a:lnTo>
                    <a:pt x="801" y="17513"/>
                  </a:lnTo>
                  <a:cubicBezTo>
                    <a:pt x="835" y="16979"/>
                    <a:pt x="835" y="16446"/>
                    <a:pt x="868" y="15845"/>
                  </a:cubicBezTo>
                  <a:close/>
                  <a:moveTo>
                    <a:pt x="78924" y="18781"/>
                  </a:moveTo>
                  <a:lnTo>
                    <a:pt x="78524" y="18814"/>
                  </a:lnTo>
                  <a:cubicBezTo>
                    <a:pt x="78557" y="19348"/>
                    <a:pt x="78557" y="19948"/>
                    <a:pt x="78590" y="20482"/>
                  </a:cubicBezTo>
                  <a:lnTo>
                    <a:pt x="79024" y="20448"/>
                  </a:lnTo>
                  <a:cubicBezTo>
                    <a:pt x="78991" y="19848"/>
                    <a:pt x="78991" y="19314"/>
                    <a:pt x="78924" y="18781"/>
                  </a:cubicBezTo>
                  <a:close/>
                  <a:moveTo>
                    <a:pt x="301" y="19181"/>
                  </a:moveTo>
                  <a:cubicBezTo>
                    <a:pt x="301" y="19748"/>
                    <a:pt x="268" y="20315"/>
                    <a:pt x="268" y="20849"/>
                  </a:cubicBezTo>
                  <a:lnTo>
                    <a:pt x="668" y="20849"/>
                  </a:lnTo>
                  <a:cubicBezTo>
                    <a:pt x="701" y="20315"/>
                    <a:pt x="701" y="19748"/>
                    <a:pt x="701" y="19181"/>
                  </a:cubicBezTo>
                  <a:close/>
                  <a:moveTo>
                    <a:pt x="78690" y="22150"/>
                  </a:moveTo>
                  <a:cubicBezTo>
                    <a:pt x="78724" y="22683"/>
                    <a:pt x="78724" y="23284"/>
                    <a:pt x="78757" y="23817"/>
                  </a:cubicBezTo>
                  <a:lnTo>
                    <a:pt x="79191" y="23817"/>
                  </a:lnTo>
                  <a:cubicBezTo>
                    <a:pt x="79157" y="23250"/>
                    <a:pt x="79157" y="22683"/>
                    <a:pt x="79091" y="22150"/>
                  </a:cubicBezTo>
                  <a:close/>
                  <a:moveTo>
                    <a:pt x="201" y="22517"/>
                  </a:moveTo>
                  <a:cubicBezTo>
                    <a:pt x="201" y="23084"/>
                    <a:pt x="168" y="23651"/>
                    <a:pt x="168" y="24184"/>
                  </a:cubicBezTo>
                  <a:lnTo>
                    <a:pt x="601" y="24184"/>
                  </a:lnTo>
                  <a:cubicBezTo>
                    <a:pt x="601" y="23617"/>
                    <a:pt x="635" y="23084"/>
                    <a:pt x="635" y="22517"/>
                  </a:cubicBezTo>
                  <a:close/>
                  <a:moveTo>
                    <a:pt x="78824" y="25485"/>
                  </a:moveTo>
                  <a:cubicBezTo>
                    <a:pt x="78824" y="26019"/>
                    <a:pt x="78857" y="26619"/>
                    <a:pt x="78857" y="27153"/>
                  </a:cubicBezTo>
                  <a:lnTo>
                    <a:pt x="79258" y="27153"/>
                  </a:lnTo>
                  <a:cubicBezTo>
                    <a:pt x="79258" y="26619"/>
                    <a:pt x="79224" y="26019"/>
                    <a:pt x="79224" y="25485"/>
                  </a:cubicBezTo>
                  <a:close/>
                  <a:moveTo>
                    <a:pt x="134" y="25852"/>
                  </a:moveTo>
                  <a:cubicBezTo>
                    <a:pt x="134" y="26419"/>
                    <a:pt x="68" y="26986"/>
                    <a:pt x="68" y="27520"/>
                  </a:cubicBezTo>
                  <a:lnTo>
                    <a:pt x="501" y="27520"/>
                  </a:lnTo>
                  <a:cubicBezTo>
                    <a:pt x="501" y="26953"/>
                    <a:pt x="535" y="26419"/>
                    <a:pt x="535" y="25852"/>
                  </a:cubicBezTo>
                  <a:close/>
                  <a:moveTo>
                    <a:pt x="78924" y="28788"/>
                  </a:moveTo>
                  <a:cubicBezTo>
                    <a:pt x="78924" y="29321"/>
                    <a:pt x="78991" y="29922"/>
                    <a:pt x="78991" y="30456"/>
                  </a:cubicBezTo>
                  <a:lnTo>
                    <a:pt x="79391" y="30456"/>
                  </a:lnTo>
                  <a:cubicBezTo>
                    <a:pt x="79391" y="29922"/>
                    <a:pt x="79358" y="29321"/>
                    <a:pt x="79358" y="28788"/>
                  </a:cubicBezTo>
                  <a:close/>
                  <a:moveTo>
                    <a:pt x="101" y="29188"/>
                  </a:moveTo>
                  <a:cubicBezTo>
                    <a:pt x="34" y="29755"/>
                    <a:pt x="34" y="30322"/>
                    <a:pt x="34" y="30856"/>
                  </a:cubicBezTo>
                  <a:lnTo>
                    <a:pt x="468" y="30856"/>
                  </a:lnTo>
                  <a:cubicBezTo>
                    <a:pt x="468" y="30289"/>
                    <a:pt x="468" y="29755"/>
                    <a:pt x="501" y="29188"/>
                  </a:cubicBezTo>
                  <a:close/>
                  <a:moveTo>
                    <a:pt x="78991" y="32123"/>
                  </a:moveTo>
                  <a:cubicBezTo>
                    <a:pt x="79024" y="32657"/>
                    <a:pt x="79024" y="33258"/>
                    <a:pt x="79024" y="33791"/>
                  </a:cubicBezTo>
                  <a:lnTo>
                    <a:pt x="79424" y="33791"/>
                  </a:lnTo>
                  <a:cubicBezTo>
                    <a:pt x="79391" y="33258"/>
                    <a:pt x="79391" y="32657"/>
                    <a:pt x="79391" y="32123"/>
                  </a:cubicBezTo>
                  <a:close/>
                  <a:moveTo>
                    <a:pt x="1" y="32490"/>
                  </a:moveTo>
                  <a:lnTo>
                    <a:pt x="1" y="34158"/>
                  </a:lnTo>
                  <a:lnTo>
                    <a:pt x="435" y="34158"/>
                  </a:lnTo>
                  <a:lnTo>
                    <a:pt x="435" y="32490"/>
                  </a:lnTo>
                  <a:close/>
                  <a:moveTo>
                    <a:pt x="79057" y="35459"/>
                  </a:moveTo>
                  <a:lnTo>
                    <a:pt x="79057" y="37127"/>
                  </a:lnTo>
                  <a:lnTo>
                    <a:pt x="79491" y="37127"/>
                  </a:lnTo>
                  <a:lnTo>
                    <a:pt x="79491" y="35459"/>
                  </a:lnTo>
                  <a:close/>
                  <a:moveTo>
                    <a:pt x="1" y="35826"/>
                  </a:moveTo>
                  <a:lnTo>
                    <a:pt x="1" y="37494"/>
                  </a:lnTo>
                  <a:lnTo>
                    <a:pt x="435" y="37494"/>
                  </a:lnTo>
                  <a:lnTo>
                    <a:pt x="435" y="35826"/>
                  </a:lnTo>
                  <a:close/>
                  <a:moveTo>
                    <a:pt x="79057" y="38795"/>
                  </a:moveTo>
                  <a:lnTo>
                    <a:pt x="79057" y="39362"/>
                  </a:lnTo>
                  <a:lnTo>
                    <a:pt x="79057" y="40463"/>
                  </a:lnTo>
                  <a:lnTo>
                    <a:pt x="79491" y="40463"/>
                  </a:lnTo>
                  <a:lnTo>
                    <a:pt x="79491" y="39362"/>
                  </a:lnTo>
                  <a:lnTo>
                    <a:pt x="79491" y="38795"/>
                  </a:lnTo>
                  <a:close/>
                  <a:moveTo>
                    <a:pt x="1" y="39162"/>
                  </a:moveTo>
                  <a:lnTo>
                    <a:pt x="1" y="40830"/>
                  </a:lnTo>
                  <a:lnTo>
                    <a:pt x="435" y="40830"/>
                  </a:lnTo>
                  <a:lnTo>
                    <a:pt x="435" y="39162"/>
                  </a:lnTo>
                  <a:close/>
                  <a:moveTo>
                    <a:pt x="79024" y="42131"/>
                  </a:moveTo>
                  <a:lnTo>
                    <a:pt x="79024" y="43798"/>
                  </a:lnTo>
                  <a:lnTo>
                    <a:pt x="79424" y="43798"/>
                  </a:lnTo>
                  <a:cubicBezTo>
                    <a:pt x="79491" y="43265"/>
                    <a:pt x="79491" y="42664"/>
                    <a:pt x="79424" y="42131"/>
                  </a:cubicBezTo>
                  <a:close/>
                  <a:moveTo>
                    <a:pt x="1" y="42497"/>
                  </a:moveTo>
                  <a:cubicBezTo>
                    <a:pt x="34" y="43098"/>
                    <a:pt x="34" y="43632"/>
                    <a:pt x="34" y="44165"/>
                  </a:cubicBezTo>
                  <a:lnTo>
                    <a:pt x="468" y="44165"/>
                  </a:lnTo>
                  <a:cubicBezTo>
                    <a:pt x="435" y="43632"/>
                    <a:pt x="435" y="43031"/>
                    <a:pt x="435" y="42497"/>
                  </a:cubicBezTo>
                  <a:close/>
                  <a:moveTo>
                    <a:pt x="79024" y="45466"/>
                  </a:moveTo>
                  <a:cubicBezTo>
                    <a:pt x="79024" y="46033"/>
                    <a:pt x="78991" y="46600"/>
                    <a:pt x="78991" y="47134"/>
                  </a:cubicBezTo>
                  <a:lnTo>
                    <a:pt x="79391" y="47134"/>
                  </a:lnTo>
                  <a:cubicBezTo>
                    <a:pt x="79391" y="46534"/>
                    <a:pt x="79391" y="46000"/>
                    <a:pt x="79424" y="45466"/>
                  </a:cubicBezTo>
                  <a:close/>
                  <a:moveTo>
                    <a:pt x="68" y="45833"/>
                  </a:moveTo>
                  <a:cubicBezTo>
                    <a:pt x="68" y="46434"/>
                    <a:pt x="134" y="46967"/>
                    <a:pt x="134" y="47501"/>
                  </a:cubicBezTo>
                  <a:lnTo>
                    <a:pt x="535" y="47501"/>
                  </a:lnTo>
                  <a:cubicBezTo>
                    <a:pt x="535" y="46967"/>
                    <a:pt x="501" y="46434"/>
                    <a:pt x="501" y="45833"/>
                  </a:cubicBezTo>
                  <a:close/>
                  <a:moveTo>
                    <a:pt x="78891" y="48769"/>
                  </a:moveTo>
                  <a:cubicBezTo>
                    <a:pt x="78857" y="49336"/>
                    <a:pt x="78857" y="49869"/>
                    <a:pt x="78824" y="50437"/>
                  </a:cubicBezTo>
                  <a:lnTo>
                    <a:pt x="79224" y="50437"/>
                  </a:lnTo>
                  <a:cubicBezTo>
                    <a:pt x="79258" y="49869"/>
                    <a:pt x="79324" y="49336"/>
                    <a:pt x="79324" y="48769"/>
                  </a:cubicBezTo>
                  <a:close/>
                  <a:moveTo>
                    <a:pt x="168" y="49169"/>
                  </a:moveTo>
                  <a:cubicBezTo>
                    <a:pt x="201" y="49769"/>
                    <a:pt x="201" y="50303"/>
                    <a:pt x="268" y="50837"/>
                  </a:cubicBezTo>
                  <a:lnTo>
                    <a:pt x="668" y="50837"/>
                  </a:lnTo>
                  <a:cubicBezTo>
                    <a:pt x="635" y="50303"/>
                    <a:pt x="635" y="49769"/>
                    <a:pt x="601" y="49169"/>
                  </a:cubicBezTo>
                  <a:close/>
                  <a:moveTo>
                    <a:pt x="78724" y="52038"/>
                  </a:moveTo>
                  <a:cubicBezTo>
                    <a:pt x="78690" y="52638"/>
                    <a:pt x="78657" y="53172"/>
                    <a:pt x="78590" y="53706"/>
                  </a:cubicBezTo>
                  <a:lnTo>
                    <a:pt x="79024" y="53772"/>
                  </a:lnTo>
                  <a:cubicBezTo>
                    <a:pt x="79057" y="53205"/>
                    <a:pt x="79091" y="52671"/>
                    <a:pt x="79157" y="52104"/>
                  </a:cubicBezTo>
                  <a:lnTo>
                    <a:pt x="78724" y="52038"/>
                  </a:lnTo>
                  <a:close/>
                  <a:moveTo>
                    <a:pt x="768" y="52438"/>
                  </a:moveTo>
                  <a:lnTo>
                    <a:pt x="334" y="52471"/>
                  </a:lnTo>
                  <a:cubicBezTo>
                    <a:pt x="368" y="53038"/>
                    <a:pt x="435" y="53605"/>
                    <a:pt x="468" y="54139"/>
                  </a:cubicBezTo>
                  <a:lnTo>
                    <a:pt x="868" y="54106"/>
                  </a:lnTo>
                  <a:cubicBezTo>
                    <a:pt x="835" y="53539"/>
                    <a:pt x="801" y="53005"/>
                    <a:pt x="768" y="52438"/>
                  </a:cubicBezTo>
                  <a:close/>
                  <a:moveTo>
                    <a:pt x="78490" y="55440"/>
                  </a:moveTo>
                  <a:cubicBezTo>
                    <a:pt x="78390" y="55974"/>
                    <a:pt x="78357" y="56541"/>
                    <a:pt x="78257" y="57041"/>
                  </a:cubicBezTo>
                  <a:lnTo>
                    <a:pt x="78690" y="57108"/>
                  </a:lnTo>
                  <a:cubicBezTo>
                    <a:pt x="78757" y="56608"/>
                    <a:pt x="78824" y="56007"/>
                    <a:pt x="78891" y="55473"/>
                  </a:cubicBezTo>
                  <a:lnTo>
                    <a:pt x="78490" y="55440"/>
                  </a:lnTo>
                  <a:close/>
                  <a:moveTo>
                    <a:pt x="1002" y="55774"/>
                  </a:moveTo>
                  <a:lnTo>
                    <a:pt x="601" y="55807"/>
                  </a:lnTo>
                  <a:cubicBezTo>
                    <a:pt x="635" y="56374"/>
                    <a:pt x="701" y="56975"/>
                    <a:pt x="768" y="57475"/>
                  </a:cubicBezTo>
                  <a:lnTo>
                    <a:pt x="1168" y="57442"/>
                  </a:lnTo>
                  <a:cubicBezTo>
                    <a:pt x="1135" y="56874"/>
                    <a:pt x="1035" y="56341"/>
                    <a:pt x="1002" y="55774"/>
                  </a:cubicBezTo>
                  <a:close/>
                  <a:moveTo>
                    <a:pt x="77990" y="58676"/>
                  </a:moveTo>
                  <a:cubicBezTo>
                    <a:pt x="77857" y="59310"/>
                    <a:pt x="77723" y="59843"/>
                    <a:pt x="77590" y="60277"/>
                  </a:cubicBezTo>
                  <a:lnTo>
                    <a:pt x="78023" y="60377"/>
                  </a:lnTo>
                  <a:cubicBezTo>
                    <a:pt x="78190" y="59943"/>
                    <a:pt x="78324" y="59376"/>
                    <a:pt x="78390" y="58742"/>
                  </a:cubicBezTo>
                  <a:lnTo>
                    <a:pt x="77990" y="58676"/>
                  </a:lnTo>
                  <a:close/>
                  <a:moveTo>
                    <a:pt x="1435" y="59009"/>
                  </a:moveTo>
                  <a:lnTo>
                    <a:pt x="1002" y="59109"/>
                  </a:lnTo>
                  <a:cubicBezTo>
                    <a:pt x="1135" y="59777"/>
                    <a:pt x="1268" y="60344"/>
                    <a:pt x="1369" y="60777"/>
                  </a:cubicBezTo>
                  <a:lnTo>
                    <a:pt x="1802" y="60610"/>
                  </a:lnTo>
                  <a:cubicBezTo>
                    <a:pt x="1669" y="60177"/>
                    <a:pt x="1535" y="59676"/>
                    <a:pt x="1435" y="59009"/>
                  </a:cubicBezTo>
                  <a:close/>
                  <a:moveTo>
                    <a:pt x="78390" y="60277"/>
                  </a:moveTo>
                  <a:lnTo>
                    <a:pt x="77156" y="61378"/>
                  </a:lnTo>
                  <a:lnTo>
                    <a:pt x="77023" y="61478"/>
                  </a:lnTo>
                  <a:cubicBezTo>
                    <a:pt x="76856" y="61645"/>
                    <a:pt x="76489" y="61845"/>
                    <a:pt x="75555" y="62045"/>
                  </a:cubicBezTo>
                  <a:lnTo>
                    <a:pt x="75655" y="62478"/>
                  </a:lnTo>
                  <a:cubicBezTo>
                    <a:pt x="76489" y="62278"/>
                    <a:pt x="77023" y="62045"/>
                    <a:pt x="77323" y="61778"/>
                  </a:cubicBezTo>
                  <a:lnTo>
                    <a:pt x="78690" y="60544"/>
                  </a:lnTo>
                  <a:lnTo>
                    <a:pt x="78390" y="60277"/>
                  </a:lnTo>
                  <a:close/>
                  <a:moveTo>
                    <a:pt x="2636" y="61778"/>
                  </a:moveTo>
                  <a:lnTo>
                    <a:pt x="2469" y="62145"/>
                  </a:lnTo>
                  <a:cubicBezTo>
                    <a:pt x="2870" y="62278"/>
                    <a:pt x="3437" y="62445"/>
                    <a:pt x="4137" y="62545"/>
                  </a:cubicBezTo>
                  <a:lnTo>
                    <a:pt x="4204" y="62178"/>
                  </a:lnTo>
                  <a:cubicBezTo>
                    <a:pt x="3503" y="62011"/>
                    <a:pt x="3003" y="61878"/>
                    <a:pt x="2636" y="61778"/>
                  </a:cubicBezTo>
                  <a:close/>
                  <a:moveTo>
                    <a:pt x="5838" y="62378"/>
                  </a:moveTo>
                  <a:lnTo>
                    <a:pt x="5805" y="62812"/>
                  </a:lnTo>
                  <a:cubicBezTo>
                    <a:pt x="6305" y="62879"/>
                    <a:pt x="6872" y="62945"/>
                    <a:pt x="7473" y="63012"/>
                  </a:cubicBezTo>
                  <a:lnTo>
                    <a:pt x="7506" y="62612"/>
                  </a:lnTo>
                  <a:cubicBezTo>
                    <a:pt x="6872" y="62512"/>
                    <a:pt x="6339" y="62478"/>
                    <a:pt x="5838" y="62378"/>
                  </a:cubicBezTo>
                  <a:close/>
                  <a:moveTo>
                    <a:pt x="73920" y="62345"/>
                  </a:moveTo>
                  <a:cubicBezTo>
                    <a:pt x="73487" y="62445"/>
                    <a:pt x="72886" y="62512"/>
                    <a:pt x="72319" y="62612"/>
                  </a:cubicBezTo>
                  <a:lnTo>
                    <a:pt x="72353" y="63012"/>
                  </a:lnTo>
                  <a:cubicBezTo>
                    <a:pt x="72986" y="62945"/>
                    <a:pt x="73520" y="62879"/>
                    <a:pt x="74020" y="62779"/>
                  </a:cubicBezTo>
                  <a:lnTo>
                    <a:pt x="73920" y="62345"/>
                  </a:lnTo>
                  <a:close/>
                  <a:moveTo>
                    <a:pt x="9141" y="62779"/>
                  </a:moveTo>
                  <a:lnTo>
                    <a:pt x="9107" y="63179"/>
                  </a:lnTo>
                  <a:cubicBezTo>
                    <a:pt x="9641" y="63212"/>
                    <a:pt x="10175" y="63279"/>
                    <a:pt x="10775" y="63312"/>
                  </a:cubicBezTo>
                  <a:lnTo>
                    <a:pt x="10809" y="62879"/>
                  </a:lnTo>
                  <a:cubicBezTo>
                    <a:pt x="10208" y="62845"/>
                    <a:pt x="9674" y="62812"/>
                    <a:pt x="9141" y="62779"/>
                  </a:cubicBezTo>
                  <a:close/>
                  <a:moveTo>
                    <a:pt x="70651" y="62779"/>
                  </a:moveTo>
                  <a:cubicBezTo>
                    <a:pt x="70084" y="62845"/>
                    <a:pt x="69551" y="62879"/>
                    <a:pt x="68983" y="62945"/>
                  </a:cubicBezTo>
                  <a:lnTo>
                    <a:pt x="69017" y="63346"/>
                  </a:lnTo>
                  <a:cubicBezTo>
                    <a:pt x="69584" y="63312"/>
                    <a:pt x="70184" y="63279"/>
                    <a:pt x="70685" y="63179"/>
                  </a:cubicBezTo>
                  <a:lnTo>
                    <a:pt x="70651" y="62779"/>
                  </a:lnTo>
                  <a:close/>
                  <a:moveTo>
                    <a:pt x="12476" y="63012"/>
                  </a:moveTo>
                  <a:lnTo>
                    <a:pt x="12443" y="63446"/>
                  </a:lnTo>
                  <a:cubicBezTo>
                    <a:pt x="12977" y="63479"/>
                    <a:pt x="13511" y="63513"/>
                    <a:pt x="14111" y="63546"/>
                  </a:cubicBezTo>
                  <a:lnTo>
                    <a:pt x="14144" y="63146"/>
                  </a:lnTo>
                  <a:cubicBezTo>
                    <a:pt x="13544" y="63112"/>
                    <a:pt x="13010" y="63046"/>
                    <a:pt x="12476" y="63012"/>
                  </a:cubicBezTo>
                  <a:close/>
                  <a:moveTo>
                    <a:pt x="67349" y="63046"/>
                  </a:moveTo>
                  <a:cubicBezTo>
                    <a:pt x="66815" y="63112"/>
                    <a:pt x="66248" y="63146"/>
                    <a:pt x="65681" y="63179"/>
                  </a:cubicBezTo>
                  <a:lnTo>
                    <a:pt x="65714" y="63613"/>
                  </a:lnTo>
                  <a:cubicBezTo>
                    <a:pt x="66248" y="63546"/>
                    <a:pt x="66849" y="63513"/>
                    <a:pt x="67382" y="63479"/>
                  </a:cubicBezTo>
                  <a:lnTo>
                    <a:pt x="67349" y="63046"/>
                  </a:lnTo>
                  <a:close/>
                  <a:moveTo>
                    <a:pt x="15812" y="63212"/>
                  </a:moveTo>
                  <a:lnTo>
                    <a:pt x="15779" y="63646"/>
                  </a:lnTo>
                  <a:cubicBezTo>
                    <a:pt x="16313" y="63679"/>
                    <a:pt x="16846" y="63679"/>
                    <a:pt x="17447" y="63713"/>
                  </a:cubicBezTo>
                  <a:lnTo>
                    <a:pt x="17480" y="63312"/>
                  </a:lnTo>
                  <a:cubicBezTo>
                    <a:pt x="16880" y="63279"/>
                    <a:pt x="16346" y="63279"/>
                    <a:pt x="15812" y="63212"/>
                  </a:cubicBezTo>
                  <a:close/>
                  <a:moveTo>
                    <a:pt x="64047" y="63279"/>
                  </a:moveTo>
                  <a:cubicBezTo>
                    <a:pt x="63513" y="63312"/>
                    <a:pt x="62979" y="63312"/>
                    <a:pt x="62379" y="63346"/>
                  </a:cubicBezTo>
                  <a:lnTo>
                    <a:pt x="62379" y="63779"/>
                  </a:lnTo>
                  <a:cubicBezTo>
                    <a:pt x="62912" y="63779"/>
                    <a:pt x="63513" y="63713"/>
                    <a:pt x="64080" y="63679"/>
                  </a:cubicBezTo>
                  <a:lnTo>
                    <a:pt x="64047" y="63279"/>
                  </a:lnTo>
                  <a:close/>
                  <a:moveTo>
                    <a:pt x="19115" y="63346"/>
                  </a:moveTo>
                  <a:lnTo>
                    <a:pt x="19115" y="63779"/>
                  </a:lnTo>
                  <a:cubicBezTo>
                    <a:pt x="19648" y="63813"/>
                    <a:pt x="20215" y="63813"/>
                    <a:pt x="20782" y="63846"/>
                  </a:cubicBezTo>
                  <a:lnTo>
                    <a:pt x="20782" y="63446"/>
                  </a:lnTo>
                  <a:cubicBezTo>
                    <a:pt x="20182" y="63379"/>
                    <a:pt x="19648" y="63379"/>
                    <a:pt x="19115" y="63346"/>
                  </a:cubicBezTo>
                  <a:close/>
                  <a:moveTo>
                    <a:pt x="60711" y="63446"/>
                  </a:moveTo>
                  <a:cubicBezTo>
                    <a:pt x="60177" y="63479"/>
                    <a:pt x="59577" y="63513"/>
                    <a:pt x="59043" y="63513"/>
                  </a:cubicBezTo>
                  <a:lnTo>
                    <a:pt x="59043" y="63946"/>
                  </a:lnTo>
                  <a:cubicBezTo>
                    <a:pt x="59643" y="63879"/>
                    <a:pt x="60177" y="63879"/>
                    <a:pt x="60711" y="63846"/>
                  </a:cubicBezTo>
                  <a:lnTo>
                    <a:pt x="60711" y="63446"/>
                  </a:lnTo>
                  <a:close/>
                  <a:moveTo>
                    <a:pt x="22384" y="63513"/>
                  </a:moveTo>
                  <a:lnTo>
                    <a:pt x="22384" y="63946"/>
                  </a:lnTo>
                  <a:cubicBezTo>
                    <a:pt x="22951" y="63946"/>
                    <a:pt x="23518" y="63980"/>
                    <a:pt x="24051" y="63980"/>
                  </a:cubicBezTo>
                  <a:lnTo>
                    <a:pt x="24051" y="63546"/>
                  </a:lnTo>
                  <a:cubicBezTo>
                    <a:pt x="23484" y="63546"/>
                    <a:pt x="22951" y="63513"/>
                    <a:pt x="22384" y="63513"/>
                  </a:cubicBezTo>
                  <a:close/>
                  <a:moveTo>
                    <a:pt x="57375" y="63546"/>
                  </a:moveTo>
                  <a:cubicBezTo>
                    <a:pt x="56841" y="63546"/>
                    <a:pt x="56241" y="63613"/>
                    <a:pt x="55707" y="63613"/>
                  </a:cubicBezTo>
                  <a:lnTo>
                    <a:pt x="55707" y="64013"/>
                  </a:lnTo>
                  <a:cubicBezTo>
                    <a:pt x="56308" y="64013"/>
                    <a:pt x="56841" y="64013"/>
                    <a:pt x="57375" y="63980"/>
                  </a:cubicBezTo>
                  <a:lnTo>
                    <a:pt x="57375" y="63546"/>
                  </a:lnTo>
                  <a:close/>
                  <a:moveTo>
                    <a:pt x="25719" y="63613"/>
                  </a:moveTo>
                  <a:lnTo>
                    <a:pt x="25719" y="64013"/>
                  </a:lnTo>
                  <a:cubicBezTo>
                    <a:pt x="26286" y="64013"/>
                    <a:pt x="26853" y="64046"/>
                    <a:pt x="27387" y="64046"/>
                  </a:cubicBezTo>
                  <a:lnTo>
                    <a:pt x="27387" y="63646"/>
                  </a:lnTo>
                  <a:cubicBezTo>
                    <a:pt x="26820" y="63646"/>
                    <a:pt x="26286" y="63613"/>
                    <a:pt x="25719" y="63613"/>
                  </a:cubicBezTo>
                  <a:close/>
                  <a:moveTo>
                    <a:pt x="54039" y="63646"/>
                  </a:moveTo>
                  <a:cubicBezTo>
                    <a:pt x="53506" y="63646"/>
                    <a:pt x="52905" y="63679"/>
                    <a:pt x="52372" y="63679"/>
                  </a:cubicBezTo>
                  <a:lnTo>
                    <a:pt x="52372" y="64113"/>
                  </a:lnTo>
                  <a:cubicBezTo>
                    <a:pt x="52972" y="64113"/>
                    <a:pt x="53506" y="64113"/>
                    <a:pt x="54039" y="64046"/>
                  </a:cubicBezTo>
                  <a:lnTo>
                    <a:pt x="54039" y="63646"/>
                  </a:lnTo>
                  <a:close/>
                  <a:moveTo>
                    <a:pt x="29055" y="63679"/>
                  </a:moveTo>
                  <a:lnTo>
                    <a:pt x="29055" y="64113"/>
                  </a:lnTo>
                  <a:cubicBezTo>
                    <a:pt x="29622" y="64146"/>
                    <a:pt x="30189" y="64146"/>
                    <a:pt x="30723" y="64146"/>
                  </a:cubicBezTo>
                  <a:lnTo>
                    <a:pt x="30723" y="63713"/>
                  </a:lnTo>
                  <a:cubicBezTo>
                    <a:pt x="30189" y="63713"/>
                    <a:pt x="29622" y="63679"/>
                    <a:pt x="29055" y="63679"/>
                  </a:cubicBezTo>
                  <a:close/>
                  <a:moveTo>
                    <a:pt x="32391" y="63713"/>
                  </a:moveTo>
                  <a:lnTo>
                    <a:pt x="32391" y="64146"/>
                  </a:lnTo>
                  <a:cubicBezTo>
                    <a:pt x="32958" y="64180"/>
                    <a:pt x="33525" y="64180"/>
                    <a:pt x="34059" y="64180"/>
                  </a:cubicBezTo>
                  <a:lnTo>
                    <a:pt x="34059" y="63779"/>
                  </a:lnTo>
                  <a:cubicBezTo>
                    <a:pt x="33525" y="63713"/>
                    <a:pt x="32958" y="63713"/>
                    <a:pt x="32391" y="63713"/>
                  </a:cubicBezTo>
                  <a:close/>
                  <a:moveTo>
                    <a:pt x="45734" y="63779"/>
                  </a:moveTo>
                  <a:lnTo>
                    <a:pt x="45734" y="64180"/>
                  </a:lnTo>
                  <a:lnTo>
                    <a:pt x="47401" y="64180"/>
                  </a:lnTo>
                  <a:lnTo>
                    <a:pt x="47401" y="63779"/>
                  </a:lnTo>
                  <a:close/>
                  <a:moveTo>
                    <a:pt x="50704" y="63713"/>
                  </a:moveTo>
                  <a:cubicBezTo>
                    <a:pt x="50170" y="63779"/>
                    <a:pt x="49570" y="63779"/>
                    <a:pt x="49036" y="63779"/>
                  </a:cubicBezTo>
                  <a:lnTo>
                    <a:pt x="49036" y="64180"/>
                  </a:lnTo>
                  <a:cubicBezTo>
                    <a:pt x="49636" y="64146"/>
                    <a:pt x="50170" y="64146"/>
                    <a:pt x="50704" y="64146"/>
                  </a:cubicBezTo>
                  <a:lnTo>
                    <a:pt x="50704" y="63713"/>
                  </a:lnTo>
                  <a:close/>
                  <a:moveTo>
                    <a:pt x="35726" y="63813"/>
                  </a:moveTo>
                  <a:lnTo>
                    <a:pt x="35726" y="64213"/>
                  </a:lnTo>
                  <a:lnTo>
                    <a:pt x="37394" y="64213"/>
                  </a:lnTo>
                  <a:lnTo>
                    <a:pt x="37394" y="63813"/>
                  </a:lnTo>
                  <a:close/>
                  <a:moveTo>
                    <a:pt x="39062" y="63813"/>
                  </a:moveTo>
                  <a:lnTo>
                    <a:pt x="39062" y="64213"/>
                  </a:lnTo>
                  <a:lnTo>
                    <a:pt x="40730" y="64213"/>
                  </a:lnTo>
                  <a:lnTo>
                    <a:pt x="40730" y="63813"/>
                  </a:lnTo>
                  <a:close/>
                  <a:moveTo>
                    <a:pt x="42398" y="63813"/>
                  </a:moveTo>
                  <a:lnTo>
                    <a:pt x="42398" y="64213"/>
                  </a:lnTo>
                  <a:lnTo>
                    <a:pt x="44066" y="64213"/>
                  </a:lnTo>
                  <a:lnTo>
                    <a:pt x="44066" y="63813"/>
                  </a:lnTo>
                  <a:close/>
                </a:path>
              </a:pathLst>
            </a:custGeom>
            <a:solidFill>
              <a:srgbClr val="3E7E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2"/>
            <p:cNvSpPr/>
            <p:nvPr/>
          </p:nvSpPr>
          <p:spPr>
            <a:xfrm>
              <a:off x="5463250" y="3999650"/>
              <a:ext cx="628800" cy="416300"/>
            </a:xfrm>
            <a:custGeom>
              <a:avLst/>
              <a:gdLst/>
              <a:ahLst/>
              <a:cxnLst/>
              <a:rect l="l" t="t" r="r" b="b"/>
              <a:pathLst>
                <a:path w="25152" h="16652" extrusionOk="0">
                  <a:moveTo>
                    <a:pt x="12583" y="1"/>
                  </a:moveTo>
                  <a:cubicBezTo>
                    <a:pt x="6957" y="1"/>
                    <a:pt x="1289" y="176"/>
                    <a:pt x="901" y="514"/>
                  </a:cubicBezTo>
                  <a:cubicBezTo>
                    <a:pt x="167" y="1181"/>
                    <a:pt x="0" y="15291"/>
                    <a:pt x="901" y="16025"/>
                  </a:cubicBezTo>
                  <a:cubicBezTo>
                    <a:pt x="1386" y="16424"/>
                    <a:pt x="7291" y="16651"/>
                    <a:pt x="13012" y="16651"/>
                  </a:cubicBezTo>
                  <a:cubicBezTo>
                    <a:pt x="18296" y="16651"/>
                    <a:pt x="23423" y="16457"/>
                    <a:pt x="23984" y="16025"/>
                  </a:cubicBezTo>
                  <a:cubicBezTo>
                    <a:pt x="25151" y="15158"/>
                    <a:pt x="24851" y="1248"/>
                    <a:pt x="23984" y="514"/>
                  </a:cubicBezTo>
                  <a:cubicBezTo>
                    <a:pt x="23523" y="168"/>
                    <a:pt x="18073" y="1"/>
                    <a:pt x="12583" y="1"/>
                  </a:cubicBez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2"/>
            <p:cNvSpPr/>
            <p:nvPr/>
          </p:nvSpPr>
          <p:spPr>
            <a:xfrm>
              <a:off x="5464900" y="3994325"/>
              <a:ext cx="537925" cy="426800"/>
            </a:xfrm>
            <a:custGeom>
              <a:avLst/>
              <a:gdLst/>
              <a:ahLst/>
              <a:cxnLst/>
              <a:rect l="l" t="t" r="r" b="b"/>
              <a:pathLst>
                <a:path w="21517" h="17072" extrusionOk="0">
                  <a:moveTo>
                    <a:pt x="12006" y="0"/>
                  </a:moveTo>
                  <a:cubicBezTo>
                    <a:pt x="6592" y="0"/>
                    <a:pt x="1154" y="161"/>
                    <a:pt x="735" y="560"/>
                  </a:cubicBezTo>
                  <a:cubicBezTo>
                    <a:pt x="101" y="1127"/>
                    <a:pt x="1" y="7632"/>
                    <a:pt x="67" y="10500"/>
                  </a:cubicBezTo>
                  <a:cubicBezTo>
                    <a:pt x="101" y="14070"/>
                    <a:pt x="334" y="16071"/>
                    <a:pt x="735" y="16405"/>
                  </a:cubicBezTo>
                  <a:cubicBezTo>
                    <a:pt x="1235" y="16872"/>
                    <a:pt x="7106" y="17072"/>
                    <a:pt x="12743" y="17072"/>
                  </a:cubicBezTo>
                  <a:cubicBezTo>
                    <a:pt x="16146" y="17072"/>
                    <a:pt x="19481" y="17005"/>
                    <a:pt x="21516" y="16838"/>
                  </a:cubicBezTo>
                  <a:lnTo>
                    <a:pt x="21483" y="16405"/>
                  </a:lnTo>
                  <a:cubicBezTo>
                    <a:pt x="19280" y="16577"/>
                    <a:pt x="16014" y="16654"/>
                    <a:pt x="12731" y="16654"/>
                  </a:cubicBezTo>
                  <a:cubicBezTo>
                    <a:pt x="7116" y="16654"/>
                    <a:pt x="1452" y="16429"/>
                    <a:pt x="968" y="16071"/>
                  </a:cubicBezTo>
                  <a:cubicBezTo>
                    <a:pt x="234" y="15404"/>
                    <a:pt x="234" y="1794"/>
                    <a:pt x="968" y="894"/>
                  </a:cubicBezTo>
                  <a:cubicBezTo>
                    <a:pt x="1416" y="616"/>
                    <a:pt x="7040" y="421"/>
                    <a:pt x="12684" y="421"/>
                  </a:cubicBezTo>
                  <a:cubicBezTo>
                    <a:pt x="15862" y="421"/>
                    <a:pt x="19045" y="483"/>
                    <a:pt x="21316" y="627"/>
                  </a:cubicBezTo>
                  <a:lnTo>
                    <a:pt x="21349" y="193"/>
                  </a:lnTo>
                  <a:cubicBezTo>
                    <a:pt x="19260" y="72"/>
                    <a:pt x="15638" y="0"/>
                    <a:pt x="12006"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2"/>
            <p:cNvSpPr/>
            <p:nvPr/>
          </p:nvSpPr>
          <p:spPr>
            <a:xfrm>
              <a:off x="5573325" y="4112150"/>
              <a:ext cx="227675" cy="191725"/>
            </a:xfrm>
            <a:custGeom>
              <a:avLst/>
              <a:gdLst/>
              <a:ahLst/>
              <a:cxnLst/>
              <a:rect l="l" t="t" r="r" b="b"/>
              <a:pathLst>
                <a:path w="9107" h="7669" extrusionOk="0">
                  <a:moveTo>
                    <a:pt x="4678" y="0"/>
                  </a:moveTo>
                  <a:cubicBezTo>
                    <a:pt x="2939" y="0"/>
                    <a:pt x="1241" y="868"/>
                    <a:pt x="734" y="2652"/>
                  </a:cubicBezTo>
                  <a:cubicBezTo>
                    <a:pt x="0" y="5020"/>
                    <a:pt x="1735" y="7522"/>
                    <a:pt x="4237" y="7655"/>
                  </a:cubicBezTo>
                  <a:cubicBezTo>
                    <a:pt x="4358" y="7664"/>
                    <a:pt x="4479" y="7669"/>
                    <a:pt x="4601" y="7669"/>
                  </a:cubicBezTo>
                  <a:cubicBezTo>
                    <a:pt x="5860" y="7669"/>
                    <a:pt x="7155" y="7200"/>
                    <a:pt x="8006" y="6288"/>
                  </a:cubicBezTo>
                  <a:cubicBezTo>
                    <a:pt x="8907" y="5254"/>
                    <a:pt x="9107" y="3753"/>
                    <a:pt x="8640" y="2485"/>
                  </a:cubicBezTo>
                  <a:cubicBezTo>
                    <a:pt x="8406" y="1785"/>
                    <a:pt x="7906" y="1117"/>
                    <a:pt x="7239" y="684"/>
                  </a:cubicBezTo>
                  <a:cubicBezTo>
                    <a:pt x="6479" y="230"/>
                    <a:pt x="5573" y="0"/>
                    <a:pt x="46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2"/>
            <p:cNvSpPr/>
            <p:nvPr/>
          </p:nvSpPr>
          <p:spPr>
            <a:xfrm>
              <a:off x="5576650" y="4108375"/>
              <a:ext cx="224350" cy="200175"/>
            </a:xfrm>
            <a:custGeom>
              <a:avLst/>
              <a:gdLst/>
              <a:ahLst/>
              <a:cxnLst/>
              <a:rect l="l" t="t" r="r" b="b"/>
              <a:pathLst>
                <a:path w="8974" h="8007" extrusionOk="0">
                  <a:moveTo>
                    <a:pt x="4003" y="1"/>
                  </a:moveTo>
                  <a:cubicBezTo>
                    <a:pt x="2202" y="168"/>
                    <a:pt x="835" y="1235"/>
                    <a:pt x="368" y="2769"/>
                  </a:cubicBezTo>
                  <a:cubicBezTo>
                    <a:pt x="1" y="3970"/>
                    <a:pt x="201" y="5271"/>
                    <a:pt x="968" y="6305"/>
                  </a:cubicBezTo>
                  <a:cubicBezTo>
                    <a:pt x="1702" y="7339"/>
                    <a:pt x="2836" y="7973"/>
                    <a:pt x="4037" y="8007"/>
                  </a:cubicBezTo>
                  <a:lnTo>
                    <a:pt x="4337" y="8007"/>
                  </a:lnTo>
                  <a:cubicBezTo>
                    <a:pt x="5805" y="8007"/>
                    <a:pt x="7172" y="7473"/>
                    <a:pt x="8006" y="6572"/>
                  </a:cubicBezTo>
                  <a:cubicBezTo>
                    <a:pt x="8607" y="5938"/>
                    <a:pt x="8940" y="5104"/>
                    <a:pt x="8974" y="4237"/>
                  </a:cubicBezTo>
                  <a:lnTo>
                    <a:pt x="8540" y="4170"/>
                  </a:lnTo>
                  <a:cubicBezTo>
                    <a:pt x="8507" y="4971"/>
                    <a:pt x="8206" y="5705"/>
                    <a:pt x="7706" y="6272"/>
                  </a:cubicBezTo>
                  <a:cubicBezTo>
                    <a:pt x="6922" y="7119"/>
                    <a:pt x="5695" y="7612"/>
                    <a:pt x="4358" y="7612"/>
                  </a:cubicBezTo>
                  <a:cubicBezTo>
                    <a:pt x="4273" y="7612"/>
                    <a:pt x="4189" y="7610"/>
                    <a:pt x="4104" y="7606"/>
                  </a:cubicBezTo>
                  <a:cubicBezTo>
                    <a:pt x="3003" y="7573"/>
                    <a:pt x="2002" y="6972"/>
                    <a:pt x="1335" y="6038"/>
                  </a:cubicBezTo>
                  <a:cubicBezTo>
                    <a:pt x="668" y="5138"/>
                    <a:pt x="468" y="3970"/>
                    <a:pt x="801" y="2870"/>
                  </a:cubicBezTo>
                  <a:cubicBezTo>
                    <a:pt x="1201" y="1502"/>
                    <a:pt x="2436" y="601"/>
                    <a:pt x="4037" y="434"/>
                  </a:cubicBezTo>
                  <a:lnTo>
                    <a:pt x="4003"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2"/>
            <p:cNvSpPr/>
            <p:nvPr/>
          </p:nvSpPr>
          <p:spPr>
            <a:xfrm>
              <a:off x="4053900" y="4759150"/>
              <a:ext cx="492050" cy="169000"/>
            </a:xfrm>
            <a:custGeom>
              <a:avLst/>
              <a:gdLst/>
              <a:ahLst/>
              <a:cxnLst/>
              <a:rect l="l" t="t" r="r" b="b"/>
              <a:pathLst>
                <a:path w="19682" h="6760" extrusionOk="0">
                  <a:moveTo>
                    <a:pt x="2592" y="395"/>
                  </a:moveTo>
                  <a:cubicBezTo>
                    <a:pt x="6999" y="395"/>
                    <a:pt x="18046" y="1000"/>
                    <a:pt x="18814" y="1356"/>
                  </a:cubicBezTo>
                  <a:cubicBezTo>
                    <a:pt x="19181" y="1656"/>
                    <a:pt x="19214" y="5459"/>
                    <a:pt x="18747" y="6160"/>
                  </a:cubicBezTo>
                  <a:cubicBezTo>
                    <a:pt x="18565" y="6254"/>
                    <a:pt x="17855" y="6295"/>
                    <a:pt x="16818" y="6295"/>
                  </a:cubicBezTo>
                  <a:cubicBezTo>
                    <a:pt x="12366" y="6295"/>
                    <a:pt x="1884" y="5539"/>
                    <a:pt x="1235" y="5025"/>
                  </a:cubicBezTo>
                  <a:cubicBezTo>
                    <a:pt x="701" y="4392"/>
                    <a:pt x="501" y="989"/>
                    <a:pt x="834" y="489"/>
                  </a:cubicBezTo>
                  <a:cubicBezTo>
                    <a:pt x="995" y="424"/>
                    <a:pt x="1638" y="395"/>
                    <a:pt x="2592" y="395"/>
                  </a:cubicBezTo>
                  <a:close/>
                  <a:moveTo>
                    <a:pt x="2824" y="0"/>
                  </a:moveTo>
                  <a:cubicBezTo>
                    <a:pt x="2062" y="0"/>
                    <a:pt x="1474" y="17"/>
                    <a:pt x="1135" y="55"/>
                  </a:cubicBezTo>
                  <a:cubicBezTo>
                    <a:pt x="701" y="89"/>
                    <a:pt x="568" y="155"/>
                    <a:pt x="501" y="255"/>
                  </a:cubicBezTo>
                  <a:cubicBezTo>
                    <a:pt x="0" y="889"/>
                    <a:pt x="234" y="4558"/>
                    <a:pt x="868" y="5326"/>
                  </a:cubicBezTo>
                  <a:cubicBezTo>
                    <a:pt x="1468" y="6093"/>
                    <a:pt x="12643" y="6760"/>
                    <a:pt x="16679" y="6760"/>
                  </a:cubicBezTo>
                  <a:lnTo>
                    <a:pt x="17246" y="6760"/>
                  </a:lnTo>
                  <a:cubicBezTo>
                    <a:pt x="18747" y="6727"/>
                    <a:pt x="18981" y="6593"/>
                    <a:pt x="19047" y="6460"/>
                  </a:cubicBezTo>
                  <a:cubicBezTo>
                    <a:pt x="19548" y="5759"/>
                    <a:pt x="19681" y="1623"/>
                    <a:pt x="19047" y="1089"/>
                  </a:cubicBezTo>
                  <a:cubicBezTo>
                    <a:pt x="18503" y="631"/>
                    <a:pt x="7455" y="0"/>
                    <a:pt x="2824" y="0"/>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erson sitting at a desk with a computer&#10;&#10;Description automatically generated">
            <a:extLst>
              <a:ext uri="{FF2B5EF4-FFF2-40B4-BE49-F238E27FC236}">
                <a16:creationId xmlns:a16="http://schemas.microsoft.com/office/drawing/2014/main" id="{1BD17018-AA87-6525-B7D0-AB6E19456395}"/>
              </a:ext>
            </a:extLst>
          </p:cNvPr>
          <p:cNvPicPr>
            <a:picLocks noChangeAspect="1"/>
          </p:cNvPicPr>
          <p:nvPr/>
        </p:nvPicPr>
        <p:blipFill>
          <a:blip r:embed="rId3"/>
          <a:stretch>
            <a:fillRect/>
          </a:stretch>
        </p:blipFill>
        <p:spPr>
          <a:xfrm>
            <a:off x="3723091" y="1578137"/>
            <a:ext cx="1697818" cy="1972466"/>
          </a:xfrm>
          <a:prstGeom prst="rect">
            <a:avLst/>
          </a:prstGeom>
          <a:ln>
            <a:solidFill>
              <a:schemeClr val="bg2">
                <a:lumMod val="75000"/>
              </a:schemeClr>
            </a:solidFill>
          </a:ln>
        </p:spPr>
      </p:pic>
      <p:pic>
        <p:nvPicPr>
          <p:cNvPr id="5" name="Picture 4" descr="A collage of a person&#10;&#10;Description automatically generated">
            <a:extLst>
              <a:ext uri="{FF2B5EF4-FFF2-40B4-BE49-F238E27FC236}">
                <a16:creationId xmlns:a16="http://schemas.microsoft.com/office/drawing/2014/main" id="{340E09A2-7CEF-4DCF-35A9-8D328848E1F0}"/>
              </a:ext>
            </a:extLst>
          </p:cNvPr>
          <p:cNvPicPr>
            <a:picLocks noChangeAspect="1"/>
          </p:cNvPicPr>
          <p:nvPr/>
        </p:nvPicPr>
        <p:blipFill>
          <a:blip r:embed="rId4"/>
          <a:stretch>
            <a:fillRect/>
          </a:stretch>
        </p:blipFill>
        <p:spPr>
          <a:xfrm>
            <a:off x="6116708" y="1535029"/>
            <a:ext cx="1808068" cy="1972466"/>
          </a:xfrm>
          <a:prstGeom prst="rect">
            <a:avLst/>
          </a:prstGeom>
          <a:ln>
            <a:solidFill>
              <a:schemeClr val="bg2">
                <a:lumMod val="75000"/>
              </a:schemeClr>
            </a:solidFill>
          </a:ln>
        </p:spPr>
      </p:pic>
      <p:sp>
        <p:nvSpPr>
          <p:cNvPr id="8" name="Google Shape;1278;p46">
            <a:extLst>
              <a:ext uri="{FF2B5EF4-FFF2-40B4-BE49-F238E27FC236}">
                <a16:creationId xmlns:a16="http://schemas.microsoft.com/office/drawing/2014/main" id="{4B278189-FB34-AF55-C845-E4D204487A0F}"/>
              </a:ext>
            </a:extLst>
          </p:cNvPr>
          <p:cNvSpPr txBox="1">
            <a:spLocks noGrp="1"/>
          </p:cNvSpPr>
          <p:nvPr>
            <p:ph type="title"/>
          </p:nvPr>
        </p:nvSpPr>
        <p:spPr>
          <a:xfrm>
            <a:off x="720000" y="55116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rPr>
              <a:t>How do we feel about crypto?</a:t>
            </a:r>
            <a:endParaRPr dirty="0">
              <a:solidFill>
                <a:schemeClr val="dk1"/>
              </a:solidFill>
            </a:endParaRPr>
          </a:p>
        </p:txBody>
      </p:sp>
      <p:pic>
        <p:nvPicPr>
          <p:cNvPr id="10" name="Picture 9" descr="A group of monkeys sitting at a table&#10;&#10;Description automatically generated">
            <a:extLst>
              <a:ext uri="{FF2B5EF4-FFF2-40B4-BE49-F238E27FC236}">
                <a16:creationId xmlns:a16="http://schemas.microsoft.com/office/drawing/2014/main" id="{821E9D80-F039-201A-93E8-81C1D3EFBACE}"/>
              </a:ext>
            </a:extLst>
          </p:cNvPr>
          <p:cNvPicPr>
            <a:picLocks noChangeAspect="1"/>
          </p:cNvPicPr>
          <p:nvPr/>
        </p:nvPicPr>
        <p:blipFill>
          <a:blip r:embed="rId5"/>
          <a:stretch>
            <a:fillRect/>
          </a:stretch>
        </p:blipFill>
        <p:spPr>
          <a:xfrm>
            <a:off x="1210005" y="2182159"/>
            <a:ext cx="1876606" cy="1233729"/>
          </a:xfrm>
          <a:prstGeom prst="rect">
            <a:avLst/>
          </a:prstGeom>
          <a:ln>
            <a:solidFill>
              <a:schemeClr val="bg2">
                <a:lumMod val="75000"/>
              </a:schemeClr>
            </a:solid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01"/>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19F2382A-E2E7-DCAE-3BD8-15BDF30B7456}"/>
              </a:ext>
            </a:extLst>
          </p:cNvPr>
          <p:cNvSpPr/>
          <p:nvPr/>
        </p:nvSpPr>
        <p:spPr>
          <a:xfrm>
            <a:off x="5282294" y="1836964"/>
            <a:ext cx="2857500" cy="1787979"/>
          </a:xfrm>
          <a:prstGeom prst="roundRect">
            <a:avLst/>
          </a:prstGeom>
          <a:solidFill>
            <a:srgbClr val="002031"/>
          </a:solidFill>
          <a:ln>
            <a:solidFill>
              <a:srgbClr val="00203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02" name="Google Shape;2102;p69"/>
          <p:cNvSpPr txBox="1">
            <a:spLocks noGrp="1"/>
          </p:cNvSpPr>
          <p:nvPr>
            <p:ph type="title"/>
          </p:nvPr>
        </p:nvSpPr>
        <p:spPr>
          <a:xfrm>
            <a:off x="720000" y="54941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is Cryptocurrency?</a:t>
            </a:r>
            <a:endParaRPr dirty="0"/>
          </a:p>
        </p:txBody>
      </p:sp>
      <p:pic>
        <p:nvPicPr>
          <p:cNvPr id="2054" name="Picture 6" descr="Cryptocurrency word cloud concept on white background Stock Photo - Alamy">
            <a:extLst>
              <a:ext uri="{FF2B5EF4-FFF2-40B4-BE49-F238E27FC236}">
                <a16:creationId xmlns:a16="http://schemas.microsoft.com/office/drawing/2014/main" id="{F16CC729-8701-7A61-C60A-C3555BEE84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1231"/>
          <a:stretch/>
        </p:blipFill>
        <p:spPr bwMode="auto">
          <a:xfrm>
            <a:off x="920953" y="1357293"/>
            <a:ext cx="3694262" cy="259337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group of coins on a blue surface&#10;&#10;Description automatically generated">
            <a:extLst>
              <a:ext uri="{FF2B5EF4-FFF2-40B4-BE49-F238E27FC236}">
                <a16:creationId xmlns:a16="http://schemas.microsoft.com/office/drawing/2014/main" id="{5877799E-FC65-74C1-6CC7-86C0E119DFAD}"/>
              </a:ext>
            </a:extLst>
          </p:cNvPr>
          <p:cNvPicPr>
            <a:picLocks noChangeAspect="1"/>
          </p:cNvPicPr>
          <p:nvPr/>
        </p:nvPicPr>
        <p:blipFill>
          <a:blip r:embed="rId4"/>
          <a:stretch>
            <a:fillRect/>
          </a:stretch>
        </p:blipFill>
        <p:spPr>
          <a:xfrm>
            <a:off x="5362844" y="1916798"/>
            <a:ext cx="2696918" cy="161815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Rectangle 165">
            <a:extLst>
              <a:ext uri="{FF2B5EF4-FFF2-40B4-BE49-F238E27FC236}">
                <a16:creationId xmlns:a16="http://schemas.microsoft.com/office/drawing/2014/main" id="{639F4714-7B8A-6EBD-1C19-C5AD34452005}"/>
              </a:ext>
            </a:extLst>
          </p:cNvPr>
          <p:cNvSpPr/>
          <p:nvPr/>
        </p:nvSpPr>
        <p:spPr>
          <a:xfrm>
            <a:off x="720000" y="2450339"/>
            <a:ext cx="3662692" cy="1358106"/>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B9B64E9A-0D66-F4AE-3271-ACD3C57674B9}"/>
              </a:ext>
            </a:extLst>
          </p:cNvPr>
          <p:cNvSpPr>
            <a:spLocks noGrp="1"/>
          </p:cNvSpPr>
          <p:nvPr>
            <p:ph type="title"/>
          </p:nvPr>
        </p:nvSpPr>
        <p:spPr>
          <a:xfrm>
            <a:off x="720000" y="560211"/>
            <a:ext cx="7704000" cy="572700"/>
          </a:xfrm>
        </p:spPr>
        <p:txBody>
          <a:bodyPr/>
          <a:lstStyle/>
          <a:p>
            <a:r>
              <a:rPr lang="en-IN"/>
              <a:t>Bitcoin</a:t>
            </a:r>
          </a:p>
        </p:txBody>
      </p:sp>
      <p:grpSp>
        <p:nvGrpSpPr>
          <p:cNvPr id="3" name="Google Shape;2104;p69">
            <a:extLst>
              <a:ext uri="{FF2B5EF4-FFF2-40B4-BE49-F238E27FC236}">
                <a16:creationId xmlns:a16="http://schemas.microsoft.com/office/drawing/2014/main" id="{388A47DB-02C1-C3B1-A2AB-DBF3A3406D6B}"/>
              </a:ext>
            </a:extLst>
          </p:cNvPr>
          <p:cNvGrpSpPr/>
          <p:nvPr/>
        </p:nvGrpSpPr>
        <p:grpSpPr>
          <a:xfrm>
            <a:off x="5092093" y="1547220"/>
            <a:ext cx="3987764" cy="3596422"/>
            <a:chOff x="1709725" y="806425"/>
            <a:chExt cx="4490725" cy="4050025"/>
          </a:xfrm>
        </p:grpSpPr>
        <p:sp>
          <p:nvSpPr>
            <p:cNvPr id="4" name="Google Shape;2105;p69">
              <a:extLst>
                <a:ext uri="{FF2B5EF4-FFF2-40B4-BE49-F238E27FC236}">
                  <a16:creationId xmlns:a16="http://schemas.microsoft.com/office/drawing/2014/main" id="{29D86884-1DDC-01BB-FF89-CCAF7EDC8FF6}"/>
                </a:ext>
              </a:extLst>
            </p:cNvPr>
            <p:cNvSpPr/>
            <p:nvPr/>
          </p:nvSpPr>
          <p:spPr>
            <a:xfrm>
              <a:off x="4361625" y="2114425"/>
              <a:ext cx="1211725" cy="1048400"/>
            </a:xfrm>
            <a:custGeom>
              <a:avLst/>
              <a:gdLst/>
              <a:ahLst/>
              <a:cxnLst/>
              <a:rect l="l" t="t" r="r" b="b"/>
              <a:pathLst>
                <a:path w="48469" h="41936" extrusionOk="0">
                  <a:moveTo>
                    <a:pt x="24871" y="1"/>
                  </a:moveTo>
                  <a:cubicBezTo>
                    <a:pt x="15692" y="1"/>
                    <a:pt x="6668" y="4720"/>
                    <a:pt x="3770" y="14512"/>
                  </a:cubicBezTo>
                  <a:cubicBezTo>
                    <a:pt x="0" y="27488"/>
                    <a:pt x="9207" y="41298"/>
                    <a:pt x="22350" y="41898"/>
                  </a:cubicBezTo>
                  <a:cubicBezTo>
                    <a:pt x="22840" y="41923"/>
                    <a:pt x="23334" y="41936"/>
                    <a:pt x="23831" y="41936"/>
                  </a:cubicBezTo>
                  <a:cubicBezTo>
                    <a:pt x="30630" y="41936"/>
                    <a:pt x="37894" y="39573"/>
                    <a:pt x="42464" y="34226"/>
                  </a:cubicBezTo>
                  <a:cubicBezTo>
                    <a:pt x="47367" y="28656"/>
                    <a:pt x="48468" y="20450"/>
                    <a:pt x="46100" y="13545"/>
                  </a:cubicBezTo>
                  <a:cubicBezTo>
                    <a:pt x="44732" y="9542"/>
                    <a:pt x="42197" y="6039"/>
                    <a:pt x="38461" y="3771"/>
                  </a:cubicBezTo>
                  <a:cubicBezTo>
                    <a:pt x="34447" y="1274"/>
                    <a:pt x="29638" y="1"/>
                    <a:pt x="24871"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106;p69">
              <a:extLst>
                <a:ext uri="{FF2B5EF4-FFF2-40B4-BE49-F238E27FC236}">
                  <a16:creationId xmlns:a16="http://schemas.microsoft.com/office/drawing/2014/main" id="{854D8A89-5A2D-4930-687F-F906FDAED01E}"/>
                </a:ext>
              </a:extLst>
            </p:cNvPr>
            <p:cNvSpPr/>
            <p:nvPr/>
          </p:nvSpPr>
          <p:spPr>
            <a:xfrm>
              <a:off x="4946200" y="2113425"/>
              <a:ext cx="158475" cy="50250"/>
            </a:xfrm>
            <a:custGeom>
              <a:avLst/>
              <a:gdLst/>
              <a:ahLst/>
              <a:cxnLst/>
              <a:rect l="l" t="t" r="r" b="b"/>
              <a:pathLst>
                <a:path w="6339" h="2010" extrusionOk="0">
                  <a:moveTo>
                    <a:pt x="1584" y="0"/>
                  </a:moveTo>
                  <a:cubicBezTo>
                    <a:pt x="1344" y="0"/>
                    <a:pt x="1105" y="3"/>
                    <a:pt x="868" y="8"/>
                  </a:cubicBezTo>
                  <a:cubicBezTo>
                    <a:pt x="368" y="8"/>
                    <a:pt x="1" y="409"/>
                    <a:pt x="34" y="876"/>
                  </a:cubicBezTo>
                  <a:cubicBezTo>
                    <a:pt x="34" y="1355"/>
                    <a:pt x="432" y="1712"/>
                    <a:pt x="846" y="1712"/>
                  </a:cubicBezTo>
                  <a:cubicBezTo>
                    <a:pt x="865" y="1712"/>
                    <a:pt x="883" y="1711"/>
                    <a:pt x="901" y="1710"/>
                  </a:cubicBezTo>
                  <a:cubicBezTo>
                    <a:pt x="1128" y="1704"/>
                    <a:pt x="1355" y="1702"/>
                    <a:pt x="1582" y="1702"/>
                  </a:cubicBezTo>
                  <a:cubicBezTo>
                    <a:pt x="2823" y="1702"/>
                    <a:pt x="4064" y="1784"/>
                    <a:pt x="5304" y="2010"/>
                  </a:cubicBezTo>
                  <a:lnTo>
                    <a:pt x="5404" y="2010"/>
                  </a:lnTo>
                  <a:cubicBezTo>
                    <a:pt x="5838" y="2010"/>
                    <a:pt x="6205" y="1710"/>
                    <a:pt x="6305" y="1243"/>
                  </a:cubicBezTo>
                  <a:cubicBezTo>
                    <a:pt x="6338" y="842"/>
                    <a:pt x="6005" y="375"/>
                    <a:pt x="5538" y="309"/>
                  </a:cubicBezTo>
                  <a:cubicBezTo>
                    <a:pt x="4241" y="83"/>
                    <a:pt x="2896" y="0"/>
                    <a:pt x="1584" y="0"/>
                  </a:cubicBez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07;p69">
              <a:extLst>
                <a:ext uri="{FF2B5EF4-FFF2-40B4-BE49-F238E27FC236}">
                  <a16:creationId xmlns:a16="http://schemas.microsoft.com/office/drawing/2014/main" id="{F28CF506-5EF5-EF7D-B86F-03E94B13027E}"/>
                </a:ext>
              </a:extLst>
            </p:cNvPr>
            <p:cNvSpPr/>
            <p:nvPr/>
          </p:nvSpPr>
          <p:spPr>
            <a:xfrm>
              <a:off x="5192200" y="2157200"/>
              <a:ext cx="374475" cy="762025"/>
            </a:xfrm>
            <a:custGeom>
              <a:avLst/>
              <a:gdLst/>
              <a:ahLst/>
              <a:cxnLst/>
              <a:rect l="l" t="t" r="r" b="b"/>
              <a:pathLst>
                <a:path w="14979" h="30481" extrusionOk="0">
                  <a:moveTo>
                    <a:pt x="972" y="1"/>
                  </a:moveTo>
                  <a:cubicBezTo>
                    <a:pt x="618" y="1"/>
                    <a:pt x="295" y="202"/>
                    <a:pt x="168" y="559"/>
                  </a:cubicBezTo>
                  <a:cubicBezTo>
                    <a:pt x="1" y="993"/>
                    <a:pt x="201" y="1493"/>
                    <a:pt x="668" y="1660"/>
                  </a:cubicBezTo>
                  <a:cubicBezTo>
                    <a:pt x="1969" y="2160"/>
                    <a:pt x="3170" y="2794"/>
                    <a:pt x="4304" y="3494"/>
                  </a:cubicBezTo>
                  <a:cubicBezTo>
                    <a:pt x="7506" y="5496"/>
                    <a:pt x="9908" y="8598"/>
                    <a:pt x="11242" y="12468"/>
                  </a:cubicBezTo>
                  <a:cubicBezTo>
                    <a:pt x="13177" y="17971"/>
                    <a:pt x="12543" y="24343"/>
                    <a:pt x="9675" y="29146"/>
                  </a:cubicBezTo>
                  <a:cubicBezTo>
                    <a:pt x="9408" y="29580"/>
                    <a:pt x="9541" y="30114"/>
                    <a:pt x="9975" y="30347"/>
                  </a:cubicBezTo>
                  <a:cubicBezTo>
                    <a:pt x="10075" y="30447"/>
                    <a:pt x="10242" y="30480"/>
                    <a:pt x="10408" y="30480"/>
                  </a:cubicBezTo>
                  <a:cubicBezTo>
                    <a:pt x="10709" y="30480"/>
                    <a:pt x="11009" y="30314"/>
                    <a:pt x="11176" y="30080"/>
                  </a:cubicBezTo>
                  <a:cubicBezTo>
                    <a:pt x="14345" y="24743"/>
                    <a:pt x="14978" y="17938"/>
                    <a:pt x="12877" y="11834"/>
                  </a:cubicBezTo>
                  <a:cubicBezTo>
                    <a:pt x="11409" y="7597"/>
                    <a:pt x="8741" y="4162"/>
                    <a:pt x="5205" y="1993"/>
                  </a:cubicBezTo>
                  <a:cubicBezTo>
                    <a:pt x="4004" y="1260"/>
                    <a:pt x="2670" y="592"/>
                    <a:pt x="1302" y="59"/>
                  </a:cubicBezTo>
                  <a:cubicBezTo>
                    <a:pt x="1192" y="20"/>
                    <a:pt x="1081" y="1"/>
                    <a:pt x="972" y="1"/>
                  </a:cubicBez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08;p69">
              <a:extLst>
                <a:ext uri="{FF2B5EF4-FFF2-40B4-BE49-F238E27FC236}">
                  <a16:creationId xmlns:a16="http://schemas.microsoft.com/office/drawing/2014/main" id="{18090F70-B8AD-B933-2975-2E40E2C372E3}"/>
                </a:ext>
              </a:extLst>
            </p:cNvPr>
            <p:cNvSpPr/>
            <p:nvPr/>
          </p:nvSpPr>
          <p:spPr>
            <a:xfrm>
              <a:off x="4512550" y="2240025"/>
              <a:ext cx="921525" cy="799100"/>
            </a:xfrm>
            <a:custGeom>
              <a:avLst/>
              <a:gdLst/>
              <a:ahLst/>
              <a:cxnLst/>
              <a:rect l="l" t="t" r="r" b="b"/>
              <a:pathLst>
                <a:path w="36861" h="31964" extrusionOk="0">
                  <a:moveTo>
                    <a:pt x="18932" y="1"/>
                  </a:moveTo>
                  <a:cubicBezTo>
                    <a:pt x="11931" y="1"/>
                    <a:pt x="5046" y="3592"/>
                    <a:pt x="2870" y="11023"/>
                  </a:cubicBezTo>
                  <a:cubicBezTo>
                    <a:pt x="1" y="20930"/>
                    <a:pt x="7006" y="31404"/>
                    <a:pt x="17013" y="31938"/>
                  </a:cubicBezTo>
                  <a:cubicBezTo>
                    <a:pt x="17371" y="31955"/>
                    <a:pt x="17731" y="31964"/>
                    <a:pt x="18093" y="31964"/>
                  </a:cubicBezTo>
                  <a:cubicBezTo>
                    <a:pt x="23297" y="31964"/>
                    <a:pt x="28833" y="30154"/>
                    <a:pt x="32357" y="26100"/>
                  </a:cubicBezTo>
                  <a:cubicBezTo>
                    <a:pt x="36027" y="21797"/>
                    <a:pt x="36861" y="15526"/>
                    <a:pt x="35059" y="10322"/>
                  </a:cubicBezTo>
                  <a:cubicBezTo>
                    <a:pt x="34025" y="7287"/>
                    <a:pt x="32057" y="4618"/>
                    <a:pt x="29255" y="2850"/>
                  </a:cubicBezTo>
                  <a:cubicBezTo>
                    <a:pt x="26207" y="962"/>
                    <a:pt x="22554" y="1"/>
                    <a:pt x="18932" y="1"/>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09;p69">
              <a:extLst>
                <a:ext uri="{FF2B5EF4-FFF2-40B4-BE49-F238E27FC236}">
                  <a16:creationId xmlns:a16="http://schemas.microsoft.com/office/drawing/2014/main" id="{2034ED6A-5B45-FC0E-AD64-2C3D0EE5FE05}"/>
                </a:ext>
              </a:extLst>
            </p:cNvPr>
            <p:cNvSpPr/>
            <p:nvPr/>
          </p:nvSpPr>
          <p:spPr>
            <a:xfrm>
              <a:off x="4983725" y="1941000"/>
              <a:ext cx="10025" cy="82575"/>
            </a:xfrm>
            <a:custGeom>
              <a:avLst/>
              <a:gdLst/>
              <a:ahLst/>
              <a:cxnLst/>
              <a:rect l="l" t="t" r="r" b="b"/>
              <a:pathLst>
                <a:path w="401" h="3303" extrusionOk="0">
                  <a:moveTo>
                    <a:pt x="1" y="0"/>
                  </a:moveTo>
                  <a:lnTo>
                    <a:pt x="1" y="3303"/>
                  </a:lnTo>
                  <a:lnTo>
                    <a:pt x="401" y="3303"/>
                  </a:lnTo>
                  <a:lnTo>
                    <a:pt x="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10;p69">
              <a:extLst>
                <a:ext uri="{FF2B5EF4-FFF2-40B4-BE49-F238E27FC236}">
                  <a16:creationId xmlns:a16="http://schemas.microsoft.com/office/drawing/2014/main" id="{B7A51590-F236-930A-2976-15CAF567B4F1}"/>
                </a:ext>
              </a:extLst>
            </p:cNvPr>
            <p:cNvSpPr/>
            <p:nvPr/>
          </p:nvSpPr>
          <p:spPr>
            <a:xfrm>
              <a:off x="4928700" y="1981850"/>
              <a:ext cx="10025" cy="82600"/>
            </a:xfrm>
            <a:custGeom>
              <a:avLst/>
              <a:gdLst/>
              <a:ahLst/>
              <a:cxnLst/>
              <a:rect l="l" t="t" r="r" b="b"/>
              <a:pathLst>
                <a:path w="401" h="3304" extrusionOk="0">
                  <a:moveTo>
                    <a:pt x="0" y="1"/>
                  </a:moveTo>
                  <a:lnTo>
                    <a:pt x="0" y="3303"/>
                  </a:lnTo>
                  <a:lnTo>
                    <a:pt x="400" y="3303"/>
                  </a:lnTo>
                  <a:lnTo>
                    <a:pt x="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11;p69">
              <a:extLst>
                <a:ext uri="{FF2B5EF4-FFF2-40B4-BE49-F238E27FC236}">
                  <a16:creationId xmlns:a16="http://schemas.microsoft.com/office/drawing/2014/main" id="{91C88625-B901-2C29-F36B-E014094DFA05}"/>
                </a:ext>
              </a:extLst>
            </p:cNvPr>
            <p:cNvSpPr/>
            <p:nvPr/>
          </p:nvSpPr>
          <p:spPr>
            <a:xfrm>
              <a:off x="5037925" y="1994375"/>
              <a:ext cx="10050" cy="58400"/>
            </a:xfrm>
            <a:custGeom>
              <a:avLst/>
              <a:gdLst/>
              <a:ahLst/>
              <a:cxnLst/>
              <a:rect l="l" t="t" r="r" b="b"/>
              <a:pathLst>
                <a:path w="402" h="2336" extrusionOk="0">
                  <a:moveTo>
                    <a:pt x="1" y="0"/>
                  </a:moveTo>
                  <a:lnTo>
                    <a:pt x="1" y="2335"/>
                  </a:lnTo>
                  <a:lnTo>
                    <a:pt x="401" y="2335"/>
                  </a:lnTo>
                  <a:lnTo>
                    <a:pt x="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12;p69">
              <a:extLst>
                <a:ext uri="{FF2B5EF4-FFF2-40B4-BE49-F238E27FC236}">
                  <a16:creationId xmlns:a16="http://schemas.microsoft.com/office/drawing/2014/main" id="{6374839D-7C05-D05D-9331-0300C4CB098A}"/>
                </a:ext>
              </a:extLst>
            </p:cNvPr>
            <p:cNvSpPr/>
            <p:nvPr/>
          </p:nvSpPr>
          <p:spPr>
            <a:xfrm>
              <a:off x="4820275" y="2356300"/>
              <a:ext cx="376125" cy="557075"/>
            </a:xfrm>
            <a:custGeom>
              <a:avLst/>
              <a:gdLst/>
              <a:ahLst/>
              <a:cxnLst/>
              <a:rect l="l" t="t" r="r" b="b"/>
              <a:pathLst>
                <a:path w="15045" h="22283" extrusionOk="0">
                  <a:moveTo>
                    <a:pt x="7366" y="4858"/>
                  </a:moveTo>
                  <a:cubicBezTo>
                    <a:pt x="7927" y="4858"/>
                    <a:pt x="8390" y="4895"/>
                    <a:pt x="8740" y="4971"/>
                  </a:cubicBezTo>
                  <a:cubicBezTo>
                    <a:pt x="9207" y="5037"/>
                    <a:pt x="9574" y="5271"/>
                    <a:pt x="9941" y="5604"/>
                  </a:cubicBezTo>
                  <a:cubicBezTo>
                    <a:pt x="10275" y="5938"/>
                    <a:pt x="10441" y="6438"/>
                    <a:pt x="10441" y="7139"/>
                  </a:cubicBezTo>
                  <a:cubicBezTo>
                    <a:pt x="10441" y="7806"/>
                    <a:pt x="10208" y="8373"/>
                    <a:pt x="9708" y="8840"/>
                  </a:cubicBezTo>
                  <a:cubicBezTo>
                    <a:pt x="9207" y="9307"/>
                    <a:pt x="8507" y="9540"/>
                    <a:pt x="7573" y="9540"/>
                  </a:cubicBezTo>
                  <a:lnTo>
                    <a:pt x="5371" y="9540"/>
                  </a:lnTo>
                  <a:lnTo>
                    <a:pt x="5371" y="4870"/>
                  </a:lnTo>
                  <a:lnTo>
                    <a:pt x="6772" y="4870"/>
                  </a:lnTo>
                  <a:cubicBezTo>
                    <a:pt x="6981" y="4862"/>
                    <a:pt x="7179" y="4858"/>
                    <a:pt x="7366" y="4858"/>
                  </a:cubicBezTo>
                  <a:close/>
                  <a:moveTo>
                    <a:pt x="7773" y="12509"/>
                  </a:moveTo>
                  <a:cubicBezTo>
                    <a:pt x="8907" y="12509"/>
                    <a:pt x="9741" y="12709"/>
                    <a:pt x="10241" y="13143"/>
                  </a:cubicBezTo>
                  <a:cubicBezTo>
                    <a:pt x="10742" y="13543"/>
                    <a:pt x="11009" y="14210"/>
                    <a:pt x="11009" y="15178"/>
                  </a:cubicBezTo>
                  <a:cubicBezTo>
                    <a:pt x="11009" y="16112"/>
                    <a:pt x="10675" y="16712"/>
                    <a:pt x="10041" y="17113"/>
                  </a:cubicBezTo>
                  <a:cubicBezTo>
                    <a:pt x="9407" y="17479"/>
                    <a:pt x="8507" y="17646"/>
                    <a:pt x="7239" y="17646"/>
                  </a:cubicBezTo>
                  <a:lnTo>
                    <a:pt x="5371" y="17646"/>
                  </a:lnTo>
                  <a:lnTo>
                    <a:pt x="5371" y="12509"/>
                  </a:lnTo>
                  <a:close/>
                  <a:moveTo>
                    <a:pt x="6372" y="0"/>
                  </a:moveTo>
                  <a:lnTo>
                    <a:pt x="3570" y="200"/>
                  </a:lnTo>
                  <a:lnTo>
                    <a:pt x="3403" y="1868"/>
                  </a:lnTo>
                  <a:lnTo>
                    <a:pt x="234" y="1868"/>
                  </a:lnTo>
                  <a:lnTo>
                    <a:pt x="1" y="4137"/>
                  </a:lnTo>
                  <a:cubicBezTo>
                    <a:pt x="234" y="4470"/>
                    <a:pt x="735" y="4804"/>
                    <a:pt x="1502" y="5037"/>
                  </a:cubicBezTo>
                  <a:lnTo>
                    <a:pt x="1502" y="17446"/>
                  </a:lnTo>
                  <a:cubicBezTo>
                    <a:pt x="735" y="17713"/>
                    <a:pt x="234" y="18013"/>
                    <a:pt x="1" y="18313"/>
                  </a:cubicBezTo>
                  <a:lnTo>
                    <a:pt x="234" y="20548"/>
                  </a:lnTo>
                  <a:lnTo>
                    <a:pt x="3403" y="20548"/>
                  </a:lnTo>
                  <a:lnTo>
                    <a:pt x="3537" y="22049"/>
                  </a:lnTo>
                  <a:lnTo>
                    <a:pt x="6339" y="22283"/>
                  </a:lnTo>
                  <a:lnTo>
                    <a:pt x="6405" y="20548"/>
                  </a:lnTo>
                  <a:lnTo>
                    <a:pt x="7873" y="20548"/>
                  </a:lnTo>
                  <a:lnTo>
                    <a:pt x="8006" y="22049"/>
                  </a:lnTo>
                  <a:lnTo>
                    <a:pt x="10775" y="22283"/>
                  </a:lnTo>
                  <a:lnTo>
                    <a:pt x="10875" y="20148"/>
                  </a:lnTo>
                  <a:cubicBezTo>
                    <a:pt x="11842" y="19881"/>
                    <a:pt x="12610" y="19548"/>
                    <a:pt x="13243" y="19114"/>
                  </a:cubicBezTo>
                  <a:cubicBezTo>
                    <a:pt x="14411" y="18213"/>
                    <a:pt x="15045" y="16879"/>
                    <a:pt x="15045" y="15044"/>
                  </a:cubicBezTo>
                  <a:cubicBezTo>
                    <a:pt x="15045" y="12809"/>
                    <a:pt x="14211" y="11208"/>
                    <a:pt x="12543" y="10374"/>
                  </a:cubicBezTo>
                  <a:cubicBezTo>
                    <a:pt x="13877" y="9307"/>
                    <a:pt x="14511" y="8139"/>
                    <a:pt x="14511" y="6872"/>
                  </a:cubicBezTo>
                  <a:cubicBezTo>
                    <a:pt x="14511" y="5271"/>
                    <a:pt x="14044" y="4003"/>
                    <a:pt x="13110" y="3203"/>
                  </a:cubicBezTo>
                  <a:cubicBezTo>
                    <a:pt x="12710" y="2836"/>
                    <a:pt x="12009" y="2535"/>
                    <a:pt x="11042" y="2302"/>
                  </a:cubicBezTo>
                  <a:cubicBezTo>
                    <a:pt x="11009" y="2302"/>
                    <a:pt x="10942" y="2269"/>
                    <a:pt x="10908" y="2269"/>
                  </a:cubicBezTo>
                  <a:lnTo>
                    <a:pt x="10842" y="0"/>
                  </a:lnTo>
                  <a:lnTo>
                    <a:pt x="8040" y="200"/>
                  </a:lnTo>
                  <a:lnTo>
                    <a:pt x="7873" y="1935"/>
                  </a:lnTo>
                  <a:cubicBezTo>
                    <a:pt x="7406" y="1935"/>
                    <a:pt x="6939" y="1868"/>
                    <a:pt x="6439" y="1868"/>
                  </a:cubicBezTo>
                  <a:lnTo>
                    <a:pt x="6372" y="0"/>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13;p69">
              <a:extLst>
                <a:ext uri="{FF2B5EF4-FFF2-40B4-BE49-F238E27FC236}">
                  <a16:creationId xmlns:a16="http://schemas.microsoft.com/office/drawing/2014/main" id="{E47507A0-D7C6-5423-8F05-1989B0CDFFD9}"/>
                </a:ext>
              </a:extLst>
            </p:cNvPr>
            <p:cNvSpPr/>
            <p:nvPr/>
          </p:nvSpPr>
          <p:spPr>
            <a:xfrm>
              <a:off x="4541750" y="2240375"/>
              <a:ext cx="868150" cy="803100"/>
            </a:xfrm>
            <a:custGeom>
              <a:avLst/>
              <a:gdLst/>
              <a:ahLst/>
              <a:cxnLst/>
              <a:rect l="l" t="t" r="r" b="b"/>
              <a:pathLst>
                <a:path w="34726" h="32124" extrusionOk="0">
                  <a:moveTo>
                    <a:pt x="14077" y="1"/>
                  </a:moveTo>
                  <a:cubicBezTo>
                    <a:pt x="7739" y="1168"/>
                    <a:pt x="3136" y="5138"/>
                    <a:pt x="1468" y="10908"/>
                  </a:cubicBezTo>
                  <a:cubicBezTo>
                    <a:pt x="0" y="15845"/>
                    <a:pt x="901" y="21149"/>
                    <a:pt x="3970" y="25419"/>
                  </a:cubicBezTo>
                  <a:cubicBezTo>
                    <a:pt x="6805" y="29422"/>
                    <a:pt x="11075" y="31823"/>
                    <a:pt x="15745" y="32090"/>
                  </a:cubicBezTo>
                  <a:cubicBezTo>
                    <a:pt x="16179" y="32124"/>
                    <a:pt x="16546" y="32124"/>
                    <a:pt x="16912" y="32124"/>
                  </a:cubicBezTo>
                  <a:cubicBezTo>
                    <a:pt x="22717" y="32124"/>
                    <a:pt x="28020" y="29955"/>
                    <a:pt x="31323" y="26153"/>
                  </a:cubicBezTo>
                  <a:cubicBezTo>
                    <a:pt x="33024" y="24151"/>
                    <a:pt x="34225" y="21649"/>
                    <a:pt x="34725" y="18881"/>
                  </a:cubicBezTo>
                  <a:lnTo>
                    <a:pt x="34325" y="18814"/>
                  </a:lnTo>
                  <a:cubicBezTo>
                    <a:pt x="33825" y="21483"/>
                    <a:pt x="32657" y="23951"/>
                    <a:pt x="30989" y="25853"/>
                  </a:cubicBezTo>
                  <a:cubicBezTo>
                    <a:pt x="27780" y="29565"/>
                    <a:pt x="22522" y="31646"/>
                    <a:pt x="16840" y="31646"/>
                  </a:cubicBezTo>
                  <a:cubicBezTo>
                    <a:pt x="16499" y="31646"/>
                    <a:pt x="16156" y="31638"/>
                    <a:pt x="15812" y="31623"/>
                  </a:cubicBezTo>
                  <a:cubicBezTo>
                    <a:pt x="11242" y="31390"/>
                    <a:pt x="7039" y="29021"/>
                    <a:pt x="4303" y="25152"/>
                  </a:cubicBezTo>
                  <a:cubicBezTo>
                    <a:pt x="1335" y="20982"/>
                    <a:pt x="467" y="15845"/>
                    <a:pt x="1868" y="11009"/>
                  </a:cubicBezTo>
                  <a:cubicBezTo>
                    <a:pt x="3503" y="5438"/>
                    <a:pt x="8006" y="1568"/>
                    <a:pt x="14177" y="434"/>
                  </a:cubicBezTo>
                  <a:lnTo>
                    <a:pt x="14077"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14;p69">
              <a:extLst>
                <a:ext uri="{FF2B5EF4-FFF2-40B4-BE49-F238E27FC236}">
                  <a16:creationId xmlns:a16="http://schemas.microsoft.com/office/drawing/2014/main" id="{7E1B99E5-2504-71DF-269D-F74E9DDE2703}"/>
                </a:ext>
              </a:extLst>
            </p:cNvPr>
            <p:cNvSpPr/>
            <p:nvPr/>
          </p:nvSpPr>
          <p:spPr>
            <a:xfrm>
              <a:off x="4434175" y="2927550"/>
              <a:ext cx="45875" cy="41775"/>
            </a:xfrm>
            <a:custGeom>
              <a:avLst/>
              <a:gdLst/>
              <a:ahLst/>
              <a:cxnLst/>
              <a:rect l="l" t="t" r="r" b="b"/>
              <a:pathLst>
                <a:path w="1835" h="1671" extrusionOk="0">
                  <a:moveTo>
                    <a:pt x="901" y="0"/>
                  </a:moveTo>
                  <a:cubicBezTo>
                    <a:pt x="768" y="0"/>
                    <a:pt x="634" y="534"/>
                    <a:pt x="634" y="534"/>
                  </a:cubicBezTo>
                  <a:cubicBezTo>
                    <a:pt x="634" y="534"/>
                    <a:pt x="67" y="534"/>
                    <a:pt x="34" y="634"/>
                  </a:cubicBezTo>
                  <a:cubicBezTo>
                    <a:pt x="0" y="701"/>
                    <a:pt x="467" y="1067"/>
                    <a:pt x="467" y="1067"/>
                  </a:cubicBezTo>
                  <a:cubicBezTo>
                    <a:pt x="467" y="1067"/>
                    <a:pt x="301" y="1635"/>
                    <a:pt x="367" y="1668"/>
                  </a:cubicBezTo>
                  <a:cubicBezTo>
                    <a:pt x="372" y="1669"/>
                    <a:pt x="378" y="1670"/>
                    <a:pt x="384" y="1670"/>
                  </a:cubicBezTo>
                  <a:cubicBezTo>
                    <a:pt x="508" y="1670"/>
                    <a:pt x="901" y="1368"/>
                    <a:pt x="901" y="1368"/>
                  </a:cubicBezTo>
                  <a:cubicBezTo>
                    <a:pt x="901" y="1368"/>
                    <a:pt x="1355" y="1670"/>
                    <a:pt x="1456" y="1670"/>
                  </a:cubicBezTo>
                  <a:cubicBezTo>
                    <a:pt x="1461" y="1670"/>
                    <a:pt x="1465" y="1669"/>
                    <a:pt x="1468" y="1668"/>
                  </a:cubicBezTo>
                  <a:cubicBezTo>
                    <a:pt x="1535" y="1668"/>
                    <a:pt x="1335" y="1067"/>
                    <a:pt x="1335" y="1067"/>
                  </a:cubicBezTo>
                  <a:cubicBezTo>
                    <a:pt x="1335" y="1067"/>
                    <a:pt x="1835" y="734"/>
                    <a:pt x="1802" y="667"/>
                  </a:cubicBezTo>
                  <a:cubicBezTo>
                    <a:pt x="1802" y="567"/>
                    <a:pt x="1168" y="567"/>
                    <a:pt x="1168" y="567"/>
                  </a:cubicBezTo>
                  <a:cubicBezTo>
                    <a:pt x="1168" y="567"/>
                    <a:pt x="1034" y="0"/>
                    <a:pt x="9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115;p69">
              <a:extLst>
                <a:ext uri="{FF2B5EF4-FFF2-40B4-BE49-F238E27FC236}">
                  <a16:creationId xmlns:a16="http://schemas.microsoft.com/office/drawing/2014/main" id="{979194E0-CA55-817C-1E8D-9EC55ADF6D7F}"/>
                </a:ext>
              </a:extLst>
            </p:cNvPr>
            <p:cNvSpPr/>
            <p:nvPr/>
          </p:nvSpPr>
          <p:spPr>
            <a:xfrm>
              <a:off x="5151350" y="2993425"/>
              <a:ext cx="198500" cy="191825"/>
            </a:xfrm>
            <a:custGeom>
              <a:avLst/>
              <a:gdLst/>
              <a:ahLst/>
              <a:cxnLst/>
              <a:rect l="l" t="t" r="r" b="b"/>
              <a:pathLst>
                <a:path w="7940" h="7673" extrusionOk="0">
                  <a:moveTo>
                    <a:pt x="3370" y="0"/>
                  </a:moveTo>
                  <a:lnTo>
                    <a:pt x="2469" y="3369"/>
                  </a:lnTo>
                  <a:lnTo>
                    <a:pt x="0" y="4303"/>
                  </a:lnTo>
                  <a:lnTo>
                    <a:pt x="2469" y="5204"/>
                  </a:lnTo>
                  <a:lnTo>
                    <a:pt x="3370" y="7672"/>
                  </a:lnTo>
                  <a:lnTo>
                    <a:pt x="4304" y="5204"/>
                  </a:lnTo>
                  <a:lnTo>
                    <a:pt x="7939" y="4303"/>
                  </a:lnTo>
                  <a:lnTo>
                    <a:pt x="4304" y="3369"/>
                  </a:lnTo>
                  <a:lnTo>
                    <a:pt x="33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116;p69">
              <a:extLst>
                <a:ext uri="{FF2B5EF4-FFF2-40B4-BE49-F238E27FC236}">
                  <a16:creationId xmlns:a16="http://schemas.microsoft.com/office/drawing/2014/main" id="{53BAD219-F944-907C-B8FA-6B29E8DF31DC}"/>
                </a:ext>
              </a:extLst>
            </p:cNvPr>
            <p:cNvSpPr/>
            <p:nvPr/>
          </p:nvSpPr>
          <p:spPr>
            <a:xfrm>
              <a:off x="5268925" y="2182000"/>
              <a:ext cx="160975" cy="155975"/>
            </a:xfrm>
            <a:custGeom>
              <a:avLst/>
              <a:gdLst/>
              <a:ahLst/>
              <a:cxnLst/>
              <a:rect l="l" t="t" r="r" b="b"/>
              <a:pathLst>
                <a:path w="6439" h="6239" extrusionOk="0">
                  <a:moveTo>
                    <a:pt x="2769" y="1"/>
                  </a:moveTo>
                  <a:lnTo>
                    <a:pt x="2002" y="2769"/>
                  </a:lnTo>
                  <a:lnTo>
                    <a:pt x="1" y="3470"/>
                  </a:lnTo>
                  <a:lnTo>
                    <a:pt x="2002" y="4237"/>
                  </a:lnTo>
                  <a:lnTo>
                    <a:pt x="2769" y="6238"/>
                  </a:lnTo>
                  <a:lnTo>
                    <a:pt x="3470" y="4237"/>
                  </a:lnTo>
                  <a:lnTo>
                    <a:pt x="6439" y="3470"/>
                  </a:lnTo>
                  <a:lnTo>
                    <a:pt x="3470" y="2769"/>
                  </a:lnTo>
                  <a:lnTo>
                    <a:pt x="27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117;p69">
              <a:extLst>
                <a:ext uri="{FF2B5EF4-FFF2-40B4-BE49-F238E27FC236}">
                  <a16:creationId xmlns:a16="http://schemas.microsoft.com/office/drawing/2014/main" id="{D5313F2E-90BB-0608-586F-91F668001B26}"/>
                </a:ext>
              </a:extLst>
            </p:cNvPr>
            <p:cNvSpPr/>
            <p:nvPr/>
          </p:nvSpPr>
          <p:spPr>
            <a:xfrm>
              <a:off x="5042950" y="3191050"/>
              <a:ext cx="96750" cy="93425"/>
            </a:xfrm>
            <a:custGeom>
              <a:avLst/>
              <a:gdLst/>
              <a:ahLst/>
              <a:cxnLst/>
              <a:rect l="l" t="t" r="r" b="b"/>
              <a:pathLst>
                <a:path w="3870" h="3737" extrusionOk="0">
                  <a:moveTo>
                    <a:pt x="1635" y="1"/>
                  </a:moveTo>
                  <a:lnTo>
                    <a:pt x="1201" y="1635"/>
                  </a:lnTo>
                  <a:lnTo>
                    <a:pt x="0" y="2102"/>
                  </a:lnTo>
                  <a:lnTo>
                    <a:pt x="1201" y="2503"/>
                  </a:lnTo>
                  <a:lnTo>
                    <a:pt x="1635" y="3737"/>
                  </a:lnTo>
                  <a:lnTo>
                    <a:pt x="2102" y="2503"/>
                  </a:lnTo>
                  <a:lnTo>
                    <a:pt x="3869" y="2102"/>
                  </a:lnTo>
                  <a:lnTo>
                    <a:pt x="2102" y="1635"/>
                  </a:lnTo>
                  <a:lnTo>
                    <a:pt x="16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118;p69">
              <a:extLst>
                <a:ext uri="{FF2B5EF4-FFF2-40B4-BE49-F238E27FC236}">
                  <a16:creationId xmlns:a16="http://schemas.microsoft.com/office/drawing/2014/main" id="{7FECB43E-3F07-A3F0-EDCC-90545D1CB43E}"/>
                </a:ext>
              </a:extLst>
            </p:cNvPr>
            <p:cNvSpPr/>
            <p:nvPr/>
          </p:nvSpPr>
          <p:spPr>
            <a:xfrm>
              <a:off x="2724625" y="806425"/>
              <a:ext cx="2181575" cy="4050025"/>
            </a:xfrm>
            <a:custGeom>
              <a:avLst/>
              <a:gdLst/>
              <a:ahLst/>
              <a:cxnLst/>
              <a:rect l="l" t="t" r="r" b="b"/>
              <a:pathLst>
                <a:path w="87263" h="162001" extrusionOk="0">
                  <a:moveTo>
                    <a:pt x="43631" y="1"/>
                  </a:moveTo>
                  <a:cubicBezTo>
                    <a:pt x="31381" y="1"/>
                    <a:pt x="19130" y="418"/>
                    <a:pt x="6872" y="1252"/>
                  </a:cubicBezTo>
                  <a:cubicBezTo>
                    <a:pt x="2502" y="1585"/>
                    <a:pt x="0" y="4321"/>
                    <a:pt x="0" y="8123"/>
                  </a:cubicBezTo>
                  <a:lnTo>
                    <a:pt x="0" y="155095"/>
                  </a:lnTo>
                  <a:cubicBezTo>
                    <a:pt x="0" y="158898"/>
                    <a:pt x="3102" y="162000"/>
                    <a:pt x="6872" y="162000"/>
                  </a:cubicBezTo>
                  <a:lnTo>
                    <a:pt x="80391" y="162000"/>
                  </a:lnTo>
                  <a:cubicBezTo>
                    <a:pt x="84194" y="162000"/>
                    <a:pt x="87262" y="158898"/>
                    <a:pt x="87262" y="155095"/>
                  </a:cubicBezTo>
                  <a:lnTo>
                    <a:pt x="87262" y="8123"/>
                  </a:lnTo>
                  <a:cubicBezTo>
                    <a:pt x="87262" y="4087"/>
                    <a:pt x="85595" y="1619"/>
                    <a:pt x="80391" y="1252"/>
                  </a:cubicBezTo>
                  <a:cubicBezTo>
                    <a:pt x="68132" y="418"/>
                    <a:pt x="55882" y="1"/>
                    <a:pt x="43631" y="1"/>
                  </a:cubicBez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119;p69">
              <a:extLst>
                <a:ext uri="{FF2B5EF4-FFF2-40B4-BE49-F238E27FC236}">
                  <a16:creationId xmlns:a16="http://schemas.microsoft.com/office/drawing/2014/main" id="{309066B9-A5E1-BE02-D5A2-A65E6284F70D}"/>
                </a:ext>
              </a:extLst>
            </p:cNvPr>
            <p:cNvSpPr/>
            <p:nvPr/>
          </p:nvSpPr>
          <p:spPr>
            <a:xfrm>
              <a:off x="2803850" y="1212975"/>
              <a:ext cx="2022300" cy="3265700"/>
            </a:xfrm>
            <a:custGeom>
              <a:avLst/>
              <a:gdLst/>
              <a:ahLst/>
              <a:cxnLst/>
              <a:rect l="l" t="t" r="r" b="b"/>
              <a:pathLst>
                <a:path w="80892" h="130628" extrusionOk="0">
                  <a:moveTo>
                    <a:pt x="0" y="1"/>
                  </a:moveTo>
                  <a:lnTo>
                    <a:pt x="0" y="130627"/>
                  </a:lnTo>
                  <a:lnTo>
                    <a:pt x="80891" y="130627"/>
                  </a:lnTo>
                  <a:lnTo>
                    <a:pt x="808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20;p69">
              <a:extLst>
                <a:ext uri="{FF2B5EF4-FFF2-40B4-BE49-F238E27FC236}">
                  <a16:creationId xmlns:a16="http://schemas.microsoft.com/office/drawing/2014/main" id="{C35F734F-31B6-1E5B-64FE-07787D30FE76}"/>
                </a:ext>
              </a:extLst>
            </p:cNvPr>
            <p:cNvSpPr/>
            <p:nvPr/>
          </p:nvSpPr>
          <p:spPr>
            <a:xfrm>
              <a:off x="2799675" y="1212975"/>
              <a:ext cx="10025" cy="3265700"/>
            </a:xfrm>
            <a:custGeom>
              <a:avLst/>
              <a:gdLst/>
              <a:ahLst/>
              <a:cxnLst/>
              <a:rect l="l" t="t" r="r" b="b"/>
              <a:pathLst>
                <a:path w="401" h="130628" extrusionOk="0">
                  <a:moveTo>
                    <a:pt x="0" y="1"/>
                  </a:moveTo>
                  <a:lnTo>
                    <a:pt x="0" y="130627"/>
                  </a:lnTo>
                  <a:lnTo>
                    <a:pt x="401" y="130627"/>
                  </a:lnTo>
                  <a:lnTo>
                    <a:pt x="401"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21;p69">
              <a:extLst>
                <a:ext uri="{FF2B5EF4-FFF2-40B4-BE49-F238E27FC236}">
                  <a16:creationId xmlns:a16="http://schemas.microsoft.com/office/drawing/2014/main" id="{D55B6C0B-33C3-B27C-0EFE-8749919A8BFA}"/>
                </a:ext>
              </a:extLst>
            </p:cNvPr>
            <p:cNvSpPr/>
            <p:nvPr/>
          </p:nvSpPr>
          <p:spPr>
            <a:xfrm>
              <a:off x="2686250" y="1318875"/>
              <a:ext cx="36725" cy="276075"/>
            </a:xfrm>
            <a:custGeom>
              <a:avLst/>
              <a:gdLst/>
              <a:ahLst/>
              <a:cxnLst/>
              <a:rect l="l" t="t" r="r" b="b"/>
              <a:pathLst>
                <a:path w="1469" h="11043" extrusionOk="0">
                  <a:moveTo>
                    <a:pt x="1" y="1"/>
                  </a:moveTo>
                  <a:lnTo>
                    <a:pt x="1" y="11042"/>
                  </a:lnTo>
                  <a:lnTo>
                    <a:pt x="1468" y="11042"/>
                  </a:lnTo>
                  <a:lnTo>
                    <a:pt x="1468" y="1"/>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22;p69">
              <a:extLst>
                <a:ext uri="{FF2B5EF4-FFF2-40B4-BE49-F238E27FC236}">
                  <a16:creationId xmlns:a16="http://schemas.microsoft.com/office/drawing/2014/main" id="{0E8C4339-1D8B-8F12-59C9-B73A9B9CF127}"/>
                </a:ext>
              </a:extLst>
            </p:cNvPr>
            <p:cNvSpPr/>
            <p:nvPr/>
          </p:nvSpPr>
          <p:spPr>
            <a:xfrm>
              <a:off x="2686250" y="1676650"/>
              <a:ext cx="36725" cy="276050"/>
            </a:xfrm>
            <a:custGeom>
              <a:avLst/>
              <a:gdLst/>
              <a:ahLst/>
              <a:cxnLst/>
              <a:rect l="l" t="t" r="r" b="b"/>
              <a:pathLst>
                <a:path w="1469" h="11042" extrusionOk="0">
                  <a:moveTo>
                    <a:pt x="1" y="0"/>
                  </a:moveTo>
                  <a:lnTo>
                    <a:pt x="1" y="11041"/>
                  </a:lnTo>
                  <a:lnTo>
                    <a:pt x="1468" y="11041"/>
                  </a:lnTo>
                  <a:lnTo>
                    <a:pt x="1468" y="0"/>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23;p69">
              <a:extLst>
                <a:ext uri="{FF2B5EF4-FFF2-40B4-BE49-F238E27FC236}">
                  <a16:creationId xmlns:a16="http://schemas.microsoft.com/office/drawing/2014/main" id="{FEABF6A4-2AB9-471E-3C58-E759FABA840A}"/>
                </a:ext>
              </a:extLst>
            </p:cNvPr>
            <p:cNvSpPr/>
            <p:nvPr/>
          </p:nvSpPr>
          <p:spPr>
            <a:xfrm>
              <a:off x="2718775" y="1318875"/>
              <a:ext cx="10025" cy="276075"/>
            </a:xfrm>
            <a:custGeom>
              <a:avLst/>
              <a:gdLst/>
              <a:ahLst/>
              <a:cxnLst/>
              <a:rect l="l" t="t" r="r" b="b"/>
              <a:pathLst>
                <a:path w="401" h="11043" extrusionOk="0">
                  <a:moveTo>
                    <a:pt x="1" y="1"/>
                  </a:moveTo>
                  <a:lnTo>
                    <a:pt x="1" y="11042"/>
                  </a:lnTo>
                  <a:lnTo>
                    <a:pt x="401" y="11042"/>
                  </a:lnTo>
                  <a:lnTo>
                    <a:pt x="401"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24;p69">
              <a:extLst>
                <a:ext uri="{FF2B5EF4-FFF2-40B4-BE49-F238E27FC236}">
                  <a16:creationId xmlns:a16="http://schemas.microsoft.com/office/drawing/2014/main" id="{43AF6EEA-2A2C-A14D-09AF-FC2B0A30A28E}"/>
                </a:ext>
              </a:extLst>
            </p:cNvPr>
            <p:cNvSpPr/>
            <p:nvPr/>
          </p:nvSpPr>
          <p:spPr>
            <a:xfrm>
              <a:off x="2718775" y="1676650"/>
              <a:ext cx="10025" cy="276050"/>
            </a:xfrm>
            <a:custGeom>
              <a:avLst/>
              <a:gdLst/>
              <a:ahLst/>
              <a:cxnLst/>
              <a:rect l="l" t="t" r="r" b="b"/>
              <a:pathLst>
                <a:path w="401" h="11042" extrusionOk="0">
                  <a:moveTo>
                    <a:pt x="1" y="0"/>
                  </a:moveTo>
                  <a:lnTo>
                    <a:pt x="1" y="11041"/>
                  </a:lnTo>
                  <a:lnTo>
                    <a:pt x="401" y="11041"/>
                  </a:lnTo>
                  <a:lnTo>
                    <a:pt x="401"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25;p69">
              <a:extLst>
                <a:ext uri="{FF2B5EF4-FFF2-40B4-BE49-F238E27FC236}">
                  <a16:creationId xmlns:a16="http://schemas.microsoft.com/office/drawing/2014/main" id="{BD8782CA-303E-8C04-37DA-DFBED2D81586}"/>
                </a:ext>
              </a:extLst>
            </p:cNvPr>
            <p:cNvSpPr/>
            <p:nvPr/>
          </p:nvSpPr>
          <p:spPr>
            <a:xfrm>
              <a:off x="3624425" y="991150"/>
              <a:ext cx="381125" cy="64250"/>
            </a:xfrm>
            <a:custGeom>
              <a:avLst/>
              <a:gdLst/>
              <a:ahLst/>
              <a:cxnLst/>
              <a:rect l="l" t="t" r="r" b="b"/>
              <a:pathLst>
                <a:path w="15245" h="2570" extrusionOk="0">
                  <a:moveTo>
                    <a:pt x="13977" y="434"/>
                  </a:moveTo>
                  <a:cubicBezTo>
                    <a:pt x="14478" y="434"/>
                    <a:pt x="14844" y="834"/>
                    <a:pt x="14844" y="1301"/>
                  </a:cubicBezTo>
                  <a:cubicBezTo>
                    <a:pt x="14844" y="1802"/>
                    <a:pt x="14411" y="2202"/>
                    <a:pt x="13977" y="2202"/>
                  </a:cubicBezTo>
                  <a:lnTo>
                    <a:pt x="1301" y="2202"/>
                  </a:lnTo>
                  <a:cubicBezTo>
                    <a:pt x="801" y="2202"/>
                    <a:pt x="401" y="1802"/>
                    <a:pt x="401" y="1301"/>
                  </a:cubicBezTo>
                  <a:cubicBezTo>
                    <a:pt x="401" y="834"/>
                    <a:pt x="834" y="434"/>
                    <a:pt x="1301" y="434"/>
                  </a:cubicBezTo>
                  <a:close/>
                  <a:moveTo>
                    <a:pt x="1301" y="1"/>
                  </a:moveTo>
                  <a:cubicBezTo>
                    <a:pt x="568" y="1"/>
                    <a:pt x="1" y="568"/>
                    <a:pt x="1" y="1268"/>
                  </a:cubicBezTo>
                  <a:cubicBezTo>
                    <a:pt x="1" y="2002"/>
                    <a:pt x="568" y="2569"/>
                    <a:pt x="1301" y="2569"/>
                  </a:cubicBezTo>
                  <a:lnTo>
                    <a:pt x="13977" y="2569"/>
                  </a:lnTo>
                  <a:cubicBezTo>
                    <a:pt x="14678" y="2569"/>
                    <a:pt x="15245" y="2002"/>
                    <a:pt x="15245" y="1268"/>
                  </a:cubicBezTo>
                  <a:cubicBezTo>
                    <a:pt x="15245" y="568"/>
                    <a:pt x="14678" y="1"/>
                    <a:pt x="13977"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26;p69">
              <a:extLst>
                <a:ext uri="{FF2B5EF4-FFF2-40B4-BE49-F238E27FC236}">
                  <a16:creationId xmlns:a16="http://schemas.microsoft.com/office/drawing/2014/main" id="{A2D6C75F-377B-EF13-9D6E-BAFBA3E48907}"/>
                </a:ext>
              </a:extLst>
            </p:cNvPr>
            <p:cNvSpPr/>
            <p:nvPr/>
          </p:nvSpPr>
          <p:spPr>
            <a:xfrm>
              <a:off x="3707825" y="4556200"/>
              <a:ext cx="216000" cy="215175"/>
            </a:xfrm>
            <a:custGeom>
              <a:avLst/>
              <a:gdLst/>
              <a:ahLst/>
              <a:cxnLst/>
              <a:rect l="l" t="t" r="r" b="b"/>
              <a:pathLst>
                <a:path w="8640" h="8607" extrusionOk="0">
                  <a:moveTo>
                    <a:pt x="6472" y="368"/>
                  </a:moveTo>
                  <a:cubicBezTo>
                    <a:pt x="7406" y="368"/>
                    <a:pt x="8206" y="1168"/>
                    <a:pt x="8206" y="2102"/>
                  </a:cubicBezTo>
                  <a:lnTo>
                    <a:pt x="8206" y="6405"/>
                  </a:lnTo>
                  <a:cubicBezTo>
                    <a:pt x="8206" y="7373"/>
                    <a:pt x="7406" y="8173"/>
                    <a:pt x="6472" y="8173"/>
                  </a:cubicBezTo>
                  <a:lnTo>
                    <a:pt x="2168" y="8173"/>
                  </a:lnTo>
                  <a:cubicBezTo>
                    <a:pt x="1201" y="8173"/>
                    <a:pt x="401" y="7373"/>
                    <a:pt x="401" y="6405"/>
                  </a:cubicBezTo>
                  <a:lnTo>
                    <a:pt x="401" y="2102"/>
                  </a:lnTo>
                  <a:cubicBezTo>
                    <a:pt x="401" y="1168"/>
                    <a:pt x="1201" y="368"/>
                    <a:pt x="2168" y="368"/>
                  </a:cubicBezTo>
                  <a:close/>
                  <a:moveTo>
                    <a:pt x="2168" y="1"/>
                  </a:moveTo>
                  <a:cubicBezTo>
                    <a:pt x="968" y="1"/>
                    <a:pt x="0" y="935"/>
                    <a:pt x="0" y="2169"/>
                  </a:cubicBezTo>
                  <a:lnTo>
                    <a:pt x="0" y="6439"/>
                  </a:lnTo>
                  <a:cubicBezTo>
                    <a:pt x="0" y="7673"/>
                    <a:pt x="968" y="8607"/>
                    <a:pt x="2168" y="8607"/>
                  </a:cubicBezTo>
                  <a:lnTo>
                    <a:pt x="6472" y="8607"/>
                  </a:lnTo>
                  <a:cubicBezTo>
                    <a:pt x="7672" y="8607"/>
                    <a:pt x="8640" y="7673"/>
                    <a:pt x="8640" y="6439"/>
                  </a:cubicBezTo>
                  <a:lnTo>
                    <a:pt x="8640" y="2169"/>
                  </a:lnTo>
                  <a:cubicBezTo>
                    <a:pt x="8640" y="935"/>
                    <a:pt x="7672" y="1"/>
                    <a:pt x="6472" y="1"/>
                  </a:cubicBez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27;p69">
              <a:extLst>
                <a:ext uri="{FF2B5EF4-FFF2-40B4-BE49-F238E27FC236}">
                  <a16:creationId xmlns:a16="http://schemas.microsoft.com/office/drawing/2014/main" id="{DCCF00DB-7CCC-EE5A-AE32-AC71629AD8BF}"/>
                </a:ext>
              </a:extLst>
            </p:cNvPr>
            <p:cNvSpPr/>
            <p:nvPr/>
          </p:nvSpPr>
          <p:spPr>
            <a:xfrm>
              <a:off x="4987900" y="3483775"/>
              <a:ext cx="1212550" cy="1049200"/>
            </a:xfrm>
            <a:custGeom>
              <a:avLst/>
              <a:gdLst/>
              <a:ahLst/>
              <a:cxnLst/>
              <a:rect l="l" t="t" r="r" b="b"/>
              <a:pathLst>
                <a:path w="48502" h="41968" extrusionOk="0">
                  <a:moveTo>
                    <a:pt x="24889" y="0"/>
                  </a:moveTo>
                  <a:cubicBezTo>
                    <a:pt x="15701" y="0"/>
                    <a:pt x="6680" y="4728"/>
                    <a:pt x="3803" y="14544"/>
                  </a:cubicBezTo>
                  <a:cubicBezTo>
                    <a:pt x="0" y="27487"/>
                    <a:pt x="9207" y="41297"/>
                    <a:pt x="22350" y="41930"/>
                  </a:cubicBezTo>
                  <a:cubicBezTo>
                    <a:pt x="22835" y="41955"/>
                    <a:pt x="23324" y="41967"/>
                    <a:pt x="23815" y="41967"/>
                  </a:cubicBezTo>
                  <a:cubicBezTo>
                    <a:pt x="30619" y="41967"/>
                    <a:pt x="37893" y="39578"/>
                    <a:pt x="42498" y="34258"/>
                  </a:cubicBezTo>
                  <a:cubicBezTo>
                    <a:pt x="47401" y="28654"/>
                    <a:pt x="48502" y="20448"/>
                    <a:pt x="46100" y="13577"/>
                  </a:cubicBezTo>
                  <a:cubicBezTo>
                    <a:pt x="44732" y="9574"/>
                    <a:pt x="42197" y="6071"/>
                    <a:pt x="38495" y="3770"/>
                  </a:cubicBezTo>
                  <a:cubicBezTo>
                    <a:pt x="34472" y="1274"/>
                    <a:pt x="29658" y="0"/>
                    <a:pt x="24889" y="0"/>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28;p69">
              <a:extLst>
                <a:ext uri="{FF2B5EF4-FFF2-40B4-BE49-F238E27FC236}">
                  <a16:creationId xmlns:a16="http://schemas.microsoft.com/office/drawing/2014/main" id="{EA013F5A-4288-B68E-A8AB-8389143585EC}"/>
                </a:ext>
              </a:extLst>
            </p:cNvPr>
            <p:cNvSpPr/>
            <p:nvPr/>
          </p:nvSpPr>
          <p:spPr>
            <a:xfrm>
              <a:off x="5572475" y="3482725"/>
              <a:ext cx="158475" cy="50275"/>
            </a:xfrm>
            <a:custGeom>
              <a:avLst/>
              <a:gdLst/>
              <a:ahLst/>
              <a:cxnLst/>
              <a:rect l="l" t="t" r="r" b="b"/>
              <a:pathLst>
                <a:path w="6339" h="2011" extrusionOk="0">
                  <a:moveTo>
                    <a:pt x="1596" y="1"/>
                  </a:moveTo>
                  <a:cubicBezTo>
                    <a:pt x="1353" y="1"/>
                    <a:pt x="1111" y="4"/>
                    <a:pt x="868" y="9"/>
                  </a:cubicBezTo>
                  <a:cubicBezTo>
                    <a:pt x="368" y="9"/>
                    <a:pt x="1" y="443"/>
                    <a:pt x="34" y="910"/>
                  </a:cubicBezTo>
                  <a:cubicBezTo>
                    <a:pt x="34" y="1389"/>
                    <a:pt x="432" y="1746"/>
                    <a:pt x="876" y="1746"/>
                  </a:cubicBezTo>
                  <a:cubicBezTo>
                    <a:pt x="895" y="1746"/>
                    <a:pt x="915" y="1745"/>
                    <a:pt x="935" y="1743"/>
                  </a:cubicBezTo>
                  <a:cubicBezTo>
                    <a:pt x="1228" y="1730"/>
                    <a:pt x="1522" y="1723"/>
                    <a:pt x="1817" y="1723"/>
                  </a:cubicBezTo>
                  <a:cubicBezTo>
                    <a:pt x="2969" y="1723"/>
                    <a:pt x="4137" y="1825"/>
                    <a:pt x="5305" y="2010"/>
                  </a:cubicBezTo>
                  <a:lnTo>
                    <a:pt x="5438" y="2010"/>
                  </a:lnTo>
                  <a:cubicBezTo>
                    <a:pt x="5838" y="2010"/>
                    <a:pt x="6205" y="1743"/>
                    <a:pt x="6305" y="1276"/>
                  </a:cubicBezTo>
                  <a:cubicBezTo>
                    <a:pt x="6339" y="843"/>
                    <a:pt x="6038" y="409"/>
                    <a:pt x="5538" y="309"/>
                  </a:cubicBezTo>
                  <a:cubicBezTo>
                    <a:pt x="4241" y="84"/>
                    <a:pt x="2920" y="1"/>
                    <a:pt x="1596" y="1"/>
                  </a:cubicBez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29;p69">
              <a:extLst>
                <a:ext uri="{FF2B5EF4-FFF2-40B4-BE49-F238E27FC236}">
                  <a16:creationId xmlns:a16="http://schemas.microsoft.com/office/drawing/2014/main" id="{8041D3C4-FD82-5DF3-606E-0AFF7D63A016}"/>
                </a:ext>
              </a:extLst>
            </p:cNvPr>
            <p:cNvSpPr/>
            <p:nvPr/>
          </p:nvSpPr>
          <p:spPr>
            <a:xfrm>
              <a:off x="5818500" y="3526525"/>
              <a:ext cx="375275" cy="762000"/>
            </a:xfrm>
            <a:custGeom>
              <a:avLst/>
              <a:gdLst/>
              <a:ahLst/>
              <a:cxnLst/>
              <a:rect l="l" t="t" r="r" b="b"/>
              <a:pathLst>
                <a:path w="15011" h="30480" extrusionOk="0">
                  <a:moveTo>
                    <a:pt x="971" y="0"/>
                  </a:moveTo>
                  <a:cubicBezTo>
                    <a:pt x="618" y="0"/>
                    <a:pt x="295" y="201"/>
                    <a:pt x="167" y="559"/>
                  </a:cubicBezTo>
                  <a:cubicBezTo>
                    <a:pt x="0" y="1026"/>
                    <a:pt x="200" y="1526"/>
                    <a:pt x="667" y="1693"/>
                  </a:cubicBezTo>
                  <a:cubicBezTo>
                    <a:pt x="1968" y="2193"/>
                    <a:pt x="3169" y="2793"/>
                    <a:pt x="4303" y="3527"/>
                  </a:cubicBezTo>
                  <a:cubicBezTo>
                    <a:pt x="7506" y="5529"/>
                    <a:pt x="9941" y="8598"/>
                    <a:pt x="11275" y="12467"/>
                  </a:cubicBezTo>
                  <a:cubicBezTo>
                    <a:pt x="13176" y="17971"/>
                    <a:pt x="12543" y="24376"/>
                    <a:pt x="9674" y="29146"/>
                  </a:cubicBezTo>
                  <a:cubicBezTo>
                    <a:pt x="9440" y="29579"/>
                    <a:pt x="9540" y="30113"/>
                    <a:pt x="9974" y="30380"/>
                  </a:cubicBezTo>
                  <a:cubicBezTo>
                    <a:pt x="10107" y="30447"/>
                    <a:pt x="10274" y="30480"/>
                    <a:pt x="10441" y="30480"/>
                  </a:cubicBezTo>
                  <a:cubicBezTo>
                    <a:pt x="10708" y="30480"/>
                    <a:pt x="11008" y="30313"/>
                    <a:pt x="11175" y="30080"/>
                  </a:cubicBezTo>
                  <a:cubicBezTo>
                    <a:pt x="14344" y="24743"/>
                    <a:pt x="15011" y="17938"/>
                    <a:pt x="12876" y="11867"/>
                  </a:cubicBezTo>
                  <a:cubicBezTo>
                    <a:pt x="11442" y="7597"/>
                    <a:pt x="8773" y="4194"/>
                    <a:pt x="5204" y="2026"/>
                  </a:cubicBezTo>
                  <a:cubicBezTo>
                    <a:pt x="4003" y="1259"/>
                    <a:pt x="2669" y="592"/>
                    <a:pt x="1301" y="58"/>
                  </a:cubicBezTo>
                  <a:cubicBezTo>
                    <a:pt x="1191" y="19"/>
                    <a:pt x="1080" y="0"/>
                    <a:pt x="971" y="0"/>
                  </a:cubicBez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30;p69">
              <a:extLst>
                <a:ext uri="{FF2B5EF4-FFF2-40B4-BE49-F238E27FC236}">
                  <a16:creationId xmlns:a16="http://schemas.microsoft.com/office/drawing/2014/main" id="{48033814-BAE8-0438-1C33-549C92D8BEBC}"/>
                </a:ext>
              </a:extLst>
            </p:cNvPr>
            <p:cNvSpPr/>
            <p:nvPr/>
          </p:nvSpPr>
          <p:spPr>
            <a:xfrm>
              <a:off x="5138850" y="3610000"/>
              <a:ext cx="922350" cy="798600"/>
            </a:xfrm>
            <a:custGeom>
              <a:avLst/>
              <a:gdLst/>
              <a:ahLst/>
              <a:cxnLst/>
              <a:rect l="l" t="t" r="r" b="b"/>
              <a:pathLst>
                <a:path w="36894" h="31944" extrusionOk="0">
                  <a:moveTo>
                    <a:pt x="18919" y="0"/>
                  </a:moveTo>
                  <a:cubicBezTo>
                    <a:pt x="11916" y="0"/>
                    <a:pt x="5043" y="3585"/>
                    <a:pt x="2869" y="11029"/>
                  </a:cubicBezTo>
                  <a:cubicBezTo>
                    <a:pt x="0" y="20903"/>
                    <a:pt x="7005" y="31411"/>
                    <a:pt x="17012" y="31911"/>
                  </a:cubicBezTo>
                  <a:cubicBezTo>
                    <a:pt x="17403" y="31932"/>
                    <a:pt x="17796" y="31943"/>
                    <a:pt x="18191" y="31943"/>
                  </a:cubicBezTo>
                  <a:cubicBezTo>
                    <a:pt x="23370" y="31943"/>
                    <a:pt x="28885" y="30102"/>
                    <a:pt x="32357" y="26074"/>
                  </a:cubicBezTo>
                  <a:cubicBezTo>
                    <a:pt x="36059" y="21837"/>
                    <a:pt x="36893" y="15533"/>
                    <a:pt x="35059" y="10329"/>
                  </a:cubicBezTo>
                  <a:cubicBezTo>
                    <a:pt x="34024" y="7260"/>
                    <a:pt x="32056" y="4592"/>
                    <a:pt x="29288" y="2857"/>
                  </a:cubicBezTo>
                  <a:cubicBezTo>
                    <a:pt x="26222" y="965"/>
                    <a:pt x="22553" y="0"/>
                    <a:pt x="18919" y="0"/>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31;p69">
              <a:extLst>
                <a:ext uri="{FF2B5EF4-FFF2-40B4-BE49-F238E27FC236}">
                  <a16:creationId xmlns:a16="http://schemas.microsoft.com/office/drawing/2014/main" id="{05745992-0F8D-321B-48FB-56BDC8F90944}"/>
                </a:ext>
              </a:extLst>
            </p:cNvPr>
            <p:cNvSpPr/>
            <p:nvPr/>
          </p:nvSpPr>
          <p:spPr>
            <a:xfrm>
              <a:off x="5610850" y="3311150"/>
              <a:ext cx="10850" cy="82575"/>
            </a:xfrm>
            <a:custGeom>
              <a:avLst/>
              <a:gdLst/>
              <a:ahLst/>
              <a:cxnLst/>
              <a:rect l="l" t="t" r="r" b="b"/>
              <a:pathLst>
                <a:path w="434" h="3303" extrusionOk="0">
                  <a:moveTo>
                    <a:pt x="0" y="0"/>
                  </a:moveTo>
                  <a:lnTo>
                    <a:pt x="0" y="3303"/>
                  </a:lnTo>
                  <a:lnTo>
                    <a:pt x="434" y="3303"/>
                  </a:lnTo>
                  <a:lnTo>
                    <a:pt x="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32;p69">
              <a:extLst>
                <a:ext uri="{FF2B5EF4-FFF2-40B4-BE49-F238E27FC236}">
                  <a16:creationId xmlns:a16="http://schemas.microsoft.com/office/drawing/2014/main" id="{B59E15C7-00E4-D91A-E236-C69FE35E684A}"/>
                </a:ext>
              </a:extLst>
            </p:cNvPr>
            <p:cNvSpPr/>
            <p:nvPr/>
          </p:nvSpPr>
          <p:spPr>
            <a:xfrm>
              <a:off x="5554975" y="3352850"/>
              <a:ext cx="10025" cy="82575"/>
            </a:xfrm>
            <a:custGeom>
              <a:avLst/>
              <a:gdLst/>
              <a:ahLst/>
              <a:cxnLst/>
              <a:rect l="l" t="t" r="r" b="b"/>
              <a:pathLst>
                <a:path w="401" h="3303" extrusionOk="0">
                  <a:moveTo>
                    <a:pt x="0" y="0"/>
                  </a:moveTo>
                  <a:lnTo>
                    <a:pt x="0" y="3303"/>
                  </a:lnTo>
                  <a:lnTo>
                    <a:pt x="401" y="3303"/>
                  </a:lnTo>
                  <a:lnTo>
                    <a:pt x="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133;p69">
              <a:extLst>
                <a:ext uri="{FF2B5EF4-FFF2-40B4-BE49-F238E27FC236}">
                  <a16:creationId xmlns:a16="http://schemas.microsoft.com/office/drawing/2014/main" id="{545445F3-003F-BE4B-5122-9CD0964BA711}"/>
                </a:ext>
              </a:extLst>
            </p:cNvPr>
            <p:cNvSpPr/>
            <p:nvPr/>
          </p:nvSpPr>
          <p:spPr>
            <a:xfrm>
              <a:off x="5665050" y="3364525"/>
              <a:ext cx="10875" cy="58400"/>
            </a:xfrm>
            <a:custGeom>
              <a:avLst/>
              <a:gdLst/>
              <a:ahLst/>
              <a:cxnLst/>
              <a:rect l="l" t="t" r="r" b="b"/>
              <a:pathLst>
                <a:path w="435" h="2336" extrusionOk="0">
                  <a:moveTo>
                    <a:pt x="0" y="0"/>
                  </a:moveTo>
                  <a:lnTo>
                    <a:pt x="0" y="2335"/>
                  </a:lnTo>
                  <a:lnTo>
                    <a:pt x="434" y="2335"/>
                  </a:lnTo>
                  <a:lnTo>
                    <a:pt x="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134;p69">
              <a:extLst>
                <a:ext uri="{FF2B5EF4-FFF2-40B4-BE49-F238E27FC236}">
                  <a16:creationId xmlns:a16="http://schemas.microsoft.com/office/drawing/2014/main" id="{6072E12C-0996-7DCF-7A40-C185E376A020}"/>
                </a:ext>
              </a:extLst>
            </p:cNvPr>
            <p:cNvSpPr/>
            <p:nvPr/>
          </p:nvSpPr>
          <p:spPr>
            <a:xfrm>
              <a:off x="5447400" y="3726450"/>
              <a:ext cx="376125" cy="556250"/>
            </a:xfrm>
            <a:custGeom>
              <a:avLst/>
              <a:gdLst/>
              <a:ahLst/>
              <a:cxnLst/>
              <a:rect l="l" t="t" r="r" b="b"/>
              <a:pathLst>
                <a:path w="15045" h="22250" extrusionOk="0">
                  <a:moveTo>
                    <a:pt x="7406" y="4857"/>
                  </a:moveTo>
                  <a:cubicBezTo>
                    <a:pt x="7964" y="4857"/>
                    <a:pt x="8389" y="4888"/>
                    <a:pt x="8706" y="4937"/>
                  </a:cubicBezTo>
                  <a:cubicBezTo>
                    <a:pt x="9173" y="5037"/>
                    <a:pt x="9540" y="5237"/>
                    <a:pt x="9941" y="5571"/>
                  </a:cubicBezTo>
                  <a:cubicBezTo>
                    <a:pt x="10274" y="5904"/>
                    <a:pt x="10441" y="6405"/>
                    <a:pt x="10441" y="7105"/>
                  </a:cubicBezTo>
                  <a:cubicBezTo>
                    <a:pt x="10441" y="7772"/>
                    <a:pt x="10174" y="8373"/>
                    <a:pt x="9674" y="8840"/>
                  </a:cubicBezTo>
                  <a:cubicBezTo>
                    <a:pt x="9173" y="9274"/>
                    <a:pt x="8473" y="9540"/>
                    <a:pt x="7539" y="9540"/>
                  </a:cubicBezTo>
                  <a:lnTo>
                    <a:pt x="5337" y="9540"/>
                  </a:lnTo>
                  <a:lnTo>
                    <a:pt x="5337" y="4870"/>
                  </a:lnTo>
                  <a:lnTo>
                    <a:pt x="6738" y="4870"/>
                  </a:lnTo>
                  <a:cubicBezTo>
                    <a:pt x="6980" y="4861"/>
                    <a:pt x="7202" y="4857"/>
                    <a:pt x="7406" y="4857"/>
                  </a:cubicBezTo>
                  <a:close/>
                  <a:moveTo>
                    <a:pt x="7772" y="12509"/>
                  </a:moveTo>
                  <a:cubicBezTo>
                    <a:pt x="8873" y="12509"/>
                    <a:pt x="9707" y="12709"/>
                    <a:pt x="10208" y="13110"/>
                  </a:cubicBezTo>
                  <a:cubicBezTo>
                    <a:pt x="10708" y="13543"/>
                    <a:pt x="10975" y="14210"/>
                    <a:pt x="10975" y="15178"/>
                  </a:cubicBezTo>
                  <a:cubicBezTo>
                    <a:pt x="10975" y="16078"/>
                    <a:pt x="10641" y="16712"/>
                    <a:pt x="10007" y="17079"/>
                  </a:cubicBezTo>
                  <a:cubicBezTo>
                    <a:pt x="9374" y="17446"/>
                    <a:pt x="8473" y="17613"/>
                    <a:pt x="7205" y="17613"/>
                  </a:cubicBezTo>
                  <a:lnTo>
                    <a:pt x="5337" y="17613"/>
                  </a:lnTo>
                  <a:lnTo>
                    <a:pt x="5337" y="12509"/>
                  </a:lnTo>
                  <a:close/>
                  <a:moveTo>
                    <a:pt x="6338" y="0"/>
                  </a:moveTo>
                  <a:lnTo>
                    <a:pt x="3536" y="200"/>
                  </a:lnTo>
                  <a:lnTo>
                    <a:pt x="3369" y="1868"/>
                  </a:lnTo>
                  <a:lnTo>
                    <a:pt x="267" y="1868"/>
                  </a:lnTo>
                  <a:lnTo>
                    <a:pt x="0" y="4103"/>
                  </a:lnTo>
                  <a:cubicBezTo>
                    <a:pt x="267" y="4437"/>
                    <a:pt x="767" y="4770"/>
                    <a:pt x="1501" y="5037"/>
                  </a:cubicBezTo>
                  <a:lnTo>
                    <a:pt x="1501" y="17413"/>
                  </a:lnTo>
                  <a:cubicBezTo>
                    <a:pt x="767" y="17713"/>
                    <a:pt x="267" y="17980"/>
                    <a:pt x="0" y="18280"/>
                  </a:cubicBezTo>
                  <a:lnTo>
                    <a:pt x="267" y="20548"/>
                  </a:lnTo>
                  <a:lnTo>
                    <a:pt x="3436" y="20548"/>
                  </a:lnTo>
                  <a:lnTo>
                    <a:pt x="3536" y="22049"/>
                  </a:lnTo>
                  <a:lnTo>
                    <a:pt x="6338" y="22249"/>
                  </a:lnTo>
                  <a:lnTo>
                    <a:pt x="6438" y="20548"/>
                  </a:lnTo>
                  <a:lnTo>
                    <a:pt x="7873" y="20548"/>
                  </a:lnTo>
                  <a:lnTo>
                    <a:pt x="8006" y="22049"/>
                  </a:lnTo>
                  <a:lnTo>
                    <a:pt x="10808" y="22249"/>
                  </a:lnTo>
                  <a:lnTo>
                    <a:pt x="10875" y="20115"/>
                  </a:lnTo>
                  <a:cubicBezTo>
                    <a:pt x="11842" y="19881"/>
                    <a:pt x="12643" y="19548"/>
                    <a:pt x="13276" y="19081"/>
                  </a:cubicBezTo>
                  <a:cubicBezTo>
                    <a:pt x="14444" y="18213"/>
                    <a:pt x="15044" y="16879"/>
                    <a:pt x="15044" y="15044"/>
                  </a:cubicBezTo>
                  <a:cubicBezTo>
                    <a:pt x="15044" y="12776"/>
                    <a:pt x="14177" y="11208"/>
                    <a:pt x="12509" y="10374"/>
                  </a:cubicBezTo>
                  <a:cubicBezTo>
                    <a:pt x="13843" y="9274"/>
                    <a:pt x="14477" y="8106"/>
                    <a:pt x="14477" y="6872"/>
                  </a:cubicBezTo>
                  <a:cubicBezTo>
                    <a:pt x="14477" y="5237"/>
                    <a:pt x="14010" y="4003"/>
                    <a:pt x="13076" y="3203"/>
                  </a:cubicBezTo>
                  <a:cubicBezTo>
                    <a:pt x="12676" y="2836"/>
                    <a:pt x="11975" y="2535"/>
                    <a:pt x="11008" y="2269"/>
                  </a:cubicBezTo>
                  <a:cubicBezTo>
                    <a:pt x="10975" y="2269"/>
                    <a:pt x="10941" y="2235"/>
                    <a:pt x="10875" y="2235"/>
                  </a:cubicBezTo>
                  <a:lnTo>
                    <a:pt x="10808" y="0"/>
                  </a:lnTo>
                  <a:lnTo>
                    <a:pt x="8006" y="200"/>
                  </a:lnTo>
                  <a:lnTo>
                    <a:pt x="7839" y="1902"/>
                  </a:lnTo>
                  <a:cubicBezTo>
                    <a:pt x="7372" y="1902"/>
                    <a:pt x="6939" y="1868"/>
                    <a:pt x="6438" y="1868"/>
                  </a:cubicBezTo>
                  <a:lnTo>
                    <a:pt x="6338" y="0"/>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35;p69">
              <a:extLst>
                <a:ext uri="{FF2B5EF4-FFF2-40B4-BE49-F238E27FC236}">
                  <a16:creationId xmlns:a16="http://schemas.microsoft.com/office/drawing/2014/main" id="{D6BE0C8F-275D-52D9-7EBF-400D866AC132}"/>
                </a:ext>
              </a:extLst>
            </p:cNvPr>
            <p:cNvSpPr/>
            <p:nvPr/>
          </p:nvSpPr>
          <p:spPr>
            <a:xfrm>
              <a:off x="5168850" y="3611350"/>
              <a:ext cx="869000" cy="803100"/>
            </a:xfrm>
            <a:custGeom>
              <a:avLst/>
              <a:gdLst/>
              <a:ahLst/>
              <a:cxnLst/>
              <a:rect l="l" t="t" r="r" b="b"/>
              <a:pathLst>
                <a:path w="34760" h="32124" extrusionOk="0">
                  <a:moveTo>
                    <a:pt x="14111" y="1"/>
                  </a:moveTo>
                  <a:cubicBezTo>
                    <a:pt x="7773" y="1168"/>
                    <a:pt x="3137" y="5138"/>
                    <a:pt x="1469" y="10875"/>
                  </a:cubicBezTo>
                  <a:cubicBezTo>
                    <a:pt x="1" y="15846"/>
                    <a:pt x="935" y="21149"/>
                    <a:pt x="3970" y="25386"/>
                  </a:cubicBezTo>
                  <a:cubicBezTo>
                    <a:pt x="6806" y="29389"/>
                    <a:pt x="11109" y="31824"/>
                    <a:pt x="15779" y="32057"/>
                  </a:cubicBezTo>
                  <a:cubicBezTo>
                    <a:pt x="16179" y="32124"/>
                    <a:pt x="16579" y="32124"/>
                    <a:pt x="16946" y="32124"/>
                  </a:cubicBezTo>
                  <a:cubicBezTo>
                    <a:pt x="22684" y="32124"/>
                    <a:pt x="28021" y="29889"/>
                    <a:pt x="31323" y="26153"/>
                  </a:cubicBezTo>
                  <a:cubicBezTo>
                    <a:pt x="33025" y="24152"/>
                    <a:pt x="34259" y="21650"/>
                    <a:pt x="34759" y="18881"/>
                  </a:cubicBezTo>
                  <a:lnTo>
                    <a:pt x="34326" y="18814"/>
                  </a:lnTo>
                  <a:cubicBezTo>
                    <a:pt x="33825" y="21483"/>
                    <a:pt x="32658" y="23918"/>
                    <a:pt x="30990" y="25853"/>
                  </a:cubicBezTo>
                  <a:cubicBezTo>
                    <a:pt x="27830" y="29513"/>
                    <a:pt x="22617" y="31618"/>
                    <a:pt x="16946" y="31618"/>
                  </a:cubicBezTo>
                  <a:cubicBezTo>
                    <a:pt x="16570" y="31618"/>
                    <a:pt x="16192" y="31609"/>
                    <a:pt x="15812" y="31590"/>
                  </a:cubicBezTo>
                  <a:cubicBezTo>
                    <a:pt x="11276" y="31390"/>
                    <a:pt x="7073" y="29022"/>
                    <a:pt x="4304" y="25152"/>
                  </a:cubicBezTo>
                  <a:cubicBezTo>
                    <a:pt x="1335" y="20983"/>
                    <a:pt x="468" y="15846"/>
                    <a:pt x="1902" y="11009"/>
                  </a:cubicBezTo>
                  <a:cubicBezTo>
                    <a:pt x="3503" y="5438"/>
                    <a:pt x="8007" y="1535"/>
                    <a:pt x="14178" y="401"/>
                  </a:cubicBezTo>
                  <a:lnTo>
                    <a:pt x="1411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36;p69">
              <a:extLst>
                <a:ext uri="{FF2B5EF4-FFF2-40B4-BE49-F238E27FC236}">
                  <a16:creationId xmlns:a16="http://schemas.microsoft.com/office/drawing/2014/main" id="{87F25192-E0F7-7A61-4AFE-A54F5F661A1B}"/>
                </a:ext>
              </a:extLst>
            </p:cNvPr>
            <p:cNvSpPr/>
            <p:nvPr/>
          </p:nvSpPr>
          <p:spPr>
            <a:xfrm>
              <a:off x="5923575" y="3553825"/>
              <a:ext cx="198500" cy="191825"/>
            </a:xfrm>
            <a:custGeom>
              <a:avLst/>
              <a:gdLst/>
              <a:ahLst/>
              <a:cxnLst/>
              <a:rect l="l" t="t" r="r" b="b"/>
              <a:pathLst>
                <a:path w="7940" h="7673" extrusionOk="0">
                  <a:moveTo>
                    <a:pt x="3336" y="0"/>
                  </a:moveTo>
                  <a:lnTo>
                    <a:pt x="2469" y="3403"/>
                  </a:lnTo>
                  <a:lnTo>
                    <a:pt x="0" y="4303"/>
                  </a:lnTo>
                  <a:lnTo>
                    <a:pt x="2469" y="5171"/>
                  </a:lnTo>
                  <a:lnTo>
                    <a:pt x="3336" y="7672"/>
                  </a:lnTo>
                  <a:lnTo>
                    <a:pt x="4270" y="5171"/>
                  </a:lnTo>
                  <a:lnTo>
                    <a:pt x="7939" y="4303"/>
                  </a:lnTo>
                  <a:lnTo>
                    <a:pt x="4270" y="3403"/>
                  </a:lnTo>
                  <a:lnTo>
                    <a:pt x="33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137;p69">
              <a:extLst>
                <a:ext uri="{FF2B5EF4-FFF2-40B4-BE49-F238E27FC236}">
                  <a16:creationId xmlns:a16="http://schemas.microsoft.com/office/drawing/2014/main" id="{48F44CD8-B41C-2051-0AF5-D04BED6C7C52}"/>
                </a:ext>
              </a:extLst>
            </p:cNvPr>
            <p:cNvSpPr/>
            <p:nvPr/>
          </p:nvSpPr>
          <p:spPr>
            <a:xfrm>
              <a:off x="5183875" y="4346050"/>
              <a:ext cx="155975" cy="150125"/>
            </a:xfrm>
            <a:custGeom>
              <a:avLst/>
              <a:gdLst/>
              <a:ahLst/>
              <a:cxnLst/>
              <a:rect l="l" t="t" r="r" b="b"/>
              <a:pathLst>
                <a:path w="6239" h="6005" extrusionOk="0">
                  <a:moveTo>
                    <a:pt x="2669" y="1"/>
                  </a:moveTo>
                  <a:lnTo>
                    <a:pt x="1968" y="2669"/>
                  </a:lnTo>
                  <a:lnTo>
                    <a:pt x="0" y="3403"/>
                  </a:lnTo>
                  <a:lnTo>
                    <a:pt x="1968" y="4104"/>
                  </a:lnTo>
                  <a:lnTo>
                    <a:pt x="2669" y="6005"/>
                  </a:lnTo>
                  <a:lnTo>
                    <a:pt x="3369" y="4104"/>
                  </a:lnTo>
                  <a:lnTo>
                    <a:pt x="6238" y="3403"/>
                  </a:lnTo>
                  <a:lnTo>
                    <a:pt x="3369" y="2669"/>
                  </a:lnTo>
                  <a:lnTo>
                    <a:pt x="26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138;p69">
              <a:extLst>
                <a:ext uri="{FF2B5EF4-FFF2-40B4-BE49-F238E27FC236}">
                  <a16:creationId xmlns:a16="http://schemas.microsoft.com/office/drawing/2014/main" id="{089AA244-77E0-1AE4-498B-4D68047BCD4A}"/>
                </a:ext>
              </a:extLst>
            </p:cNvPr>
            <p:cNvSpPr/>
            <p:nvPr/>
          </p:nvSpPr>
          <p:spPr>
            <a:xfrm>
              <a:off x="5014575" y="4197625"/>
              <a:ext cx="94275" cy="90075"/>
            </a:xfrm>
            <a:custGeom>
              <a:avLst/>
              <a:gdLst/>
              <a:ahLst/>
              <a:cxnLst/>
              <a:rect l="l" t="t" r="r" b="b"/>
              <a:pathLst>
                <a:path w="3771" h="3603" extrusionOk="0">
                  <a:moveTo>
                    <a:pt x="1602" y="0"/>
                  </a:moveTo>
                  <a:lnTo>
                    <a:pt x="1168" y="1568"/>
                  </a:lnTo>
                  <a:lnTo>
                    <a:pt x="1" y="2035"/>
                  </a:lnTo>
                  <a:lnTo>
                    <a:pt x="1168" y="2435"/>
                  </a:lnTo>
                  <a:lnTo>
                    <a:pt x="1602" y="3603"/>
                  </a:lnTo>
                  <a:lnTo>
                    <a:pt x="2069" y="2435"/>
                  </a:lnTo>
                  <a:lnTo>
                    <a:pt x="3770" y="2035"/>
                  </a:lnTo>
                  <a:lnTo>
                    <a:pt x="2069" y="1568"/>
                  </a:lnTo>
                  <a:lnTo>
                    <a:pt x="1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139;p69">
              <a:extLst>
                <a:ext uri="{FF2B5EF4-FFF2-40B4-BE49-F238E27FC236}">
                  <a16:creationId xmlns:a16="http://schemas.microsoft.com/office/drawing/2014/main" id="{EC7600B8-FD10-0D22-01B2-1C99BB652067}"/>
                </a:ext>
              </a:extLst>
            </p:cNvPr>
            <p:cNvSpPr/>
            <p:nvPr/>
          </p:nvSpPr>
          <p:spPr>
            <a:xfrm>
              <a:off x="1709725" y="4624375"/>
              <a:ext cx="1059125" cy="231175"/>
            </a:xfrm>
            <a:custGeom>
              <a:avLst/>
              <a:gdLst/>
              <a:ahLst/>
              <a:cxnLst/>
              <a:rect l="l" t="t" r="r" b="b"/>
              <a:pathLst>
                <a:path w="42365" h="9247" extrusionOk="0">
                  <a:moveTo>
                    <a:pt x="21407" y="1"/>
                  </a:moveTo>
                  <a:cubicBezTo>
                    <a:pt x="12034" y="1"/>
                    <a:pt x="2569" y="159"/>
                    <a:pt x="1402" y="476"/>
                  </a:cubicBezTo>
                  <a:cubicBezTo>
                    <a:pt x="1" y="709"/>
                    <a:pt x="67" y="8315"/>
                    <a:pt x="1402" y="8782"/>
                  </a:cubicBezTo>
                  <a:cubicBezTo>
                    <a:pt x="2258" y="9109"/>
                    <a:pt x="10516" y="9247"/>
                    <a:pt x="19265" y="9247"/>
                  </a:cubicBezTo>
                  <a:cubicBezTo>
                    <a:pt x="29264" y="9247"/>
                    <a:pt x="39902" y="9067"/>
                    <a:pt x="40863" y="8782"/>
                  </a:cubicBezTo>
                  <a:cubicBezTo>
                    <a:pt x="42364" y="8515"/>
                    <a:pt x="41930" y="976"/>
                    <a:pt x="40863" y="476"/>
                  </a:cubicBezTo>
                  <a:cubicBezTo>
                    <a:pt x="40062" y="159"/>
                    <a:pt x="30781" y="1"/>
                    <a:pt x="21407"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140;p69">
              <a:extLst>
                <a:ext uri="{FF2B5EF4-FFF2-40B4-BE49-F238E27FC236}">
                  <a16:creationId xmlns:a16="http://schemas.microsoft.com/office/drawing/2014/main" id="{95D72140-00E5-9A04-53D1-99D889A7D10A}"/>
                </a:ext>
              </a:extLst>
            </p:cNvPr>
            <p:cNvSpPr/>
            <p:nvPr/>
          </p:nvSpPr>
          <p:spPr>
            <a:xfrm>
              <a:off x="1788950" y="4669625"/>
              <a:ext cx="10025" cy="141775"/>
            </a:xfrm>
            <a:custGeom>
              <a:avLst/>
              <a:gdLst/>
              <a:ahLst/>
              <a:cxnLst/>
              <a:rect l="l" t="t" r="r" b="b"/>
              <a:pathLst>
                <a:path w="401" h="5671" extrusionOk="0">
                  <a:moveTo>
                    <a:pt x="0" y="0"/>
                  </a:moveTo>
                  <a:lnTo>
                    <a:pt x="0"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141;p69">
              <a:extLst>
                <a:ext uri="{FF2B5EF4-FFF2-40B4-BE49-F238E27FC236}">
                  <a16:creationId xmlns:a16="http://schemas.microsoft.com/office/drawing/2014/main" id="{B109D440-E434-308F-568A-84F9492C43C6}"/>
                </a:ext>
              </a:extLst>
            </p:cNvPr>
            <p:cNvSpPr/>
            <p:nvPr/>
          </p:nvSpPr>
          <p:spPr>
            <a:xfrm>
              <a:off x="1847325" y="4669625"/>
              <a:ext cx="10025" cy="141775"/>
            </a:xfrm>
            <a:custGeom>
              <a:avLst/>
              <a:gdLst/>
              <a:ahLst/>
              <a:cxnLst/>
              <a:rect l="l" t="t" r="r" b="b"/>
              <a:pathLst>
                <a:path w="401" h="5671" extrusionOk="0">
                  <a:moveTo>
                    <a:pt x="0" y="0"/>
                  </a:moveTo>
                  <a:lnTo>
                    <a:pt x="0"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142;p69">
              <a:extLst>
                <a:ext uri="{FF2B5EF4-FFF2-40B4-BE49-F238E27FC236}">
                  <a16:creationId xmlns:a16="http://schemas.microsoft.com/office/drawing/2014/main" id="{DBF94D0F-F275-AC70-5490-2EA23351205E}"/>
                </a:ext>
              </a:extLst>
            </p:cNvPr>
            <p:cNvSpPr/>
            <p:nvPr/>
          </p:nvSpPr>
          <p:spPr>
            <a:xfrm>
              <a:off x="1906525" y="4669625"/>
              <a:ext cx="10050" cy="141775"/>
            </a:xfrm>
            <a:custGeom>
              <a:avLst/>
              <a:gdLst/>
              <a:ahLst/>
              <a:cxnLst/>
              <a:rect l="l" t="t" r="r" b="b"/>
              <a:pathLst>
                <a:path w="402" h="5671" extrusionOk="0">
                  <a:moveTo>
                    <a:pt x="1" y="0"/>
                  </a:moveTo>
                  <a:lnTo>
                    <a:pt x="1"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143;p69">
              <a:extLst>
                <a:ext uri="{FF2B5EF4-FFF2-40B4-BE49-F238E27FC236}">
                  <a16:creationId xmlns:a16="http://schemas.microsoft.com/office/drawing/2014/main" id="{B9886A29-67E5-8D0D-5281-05E14C906DF2}"/>
                </a:ext>
              </a:extLst>
            </p:cNvPr>
            <p:cNvSpPr/>
            <p:nvPr/>
          </p:nvSpPr>
          <p:spPr>
            <a:xfrm>
              <a:off x="1965750" y="4669625"/>
              <a:ext cx="10850" cy="141775"/>
            </a:xfrm>
            <a:custGeom>
              <a:avLst/>
              <a:gdLst/>
              <a:ahLst/>
              <a:cxnLst/>
              <a:rect l="l" t="t" r="r" b="b"/>
              <a:pathLst>
                <a:path w="434" h="5671" extrusionOk="0">
                  <a:moveTo>
                    <a:pt x="0" y="0"/>
                  </a:moveTo>
                  <a:lnTo>
                    <a:pt x="0"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144;p69">
              <a:extLst>
                <a:ext uri="{FF2B5EF4-FFF2-40B4-BE49-F238E27FC236}">
                  <a16:creationId xmlns:a16="http://schemas.microsoft.com/office/drawing/2014/main" id="{65EF1969-F3E9-C40F-26B1-2A22A9063F38}"/>
                </a:ext>
              </a:extLst>
            </p:cNvPr>
            <p:cNvSpPr/>
            <p:nvPr/>
          </p:nvSpPr>
          <p:spPr>
            <a:xfrm>
              <a:off x="2024950" y="4669625"/>
              <a:ext cx="10875" cy="141775"/>
            </a:xfrm>
            <a:custGeom>
              <a:avLst/>
              <a:gdLst/>
              <a:ahLst/>
              <a:cxnLst/>
              <a:rect l="l" t="t" r="r" b="b"/>
              <a:pathLst>
                <a:path w="435" h="5671" extrusionOk="0">
                  <a:moveTo>
                    <a:pt x="1" y="0"/>
                  </a:moveTo>
                  <a:lnTo>
                    <a:pt x="1"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145;p69">
              <a:extLst>
                <a:ext uri="{FF2B5EF4-FFF2-40B4-BE49-F238E27FC236}">
                  <a16:creationId xmlns:a16="http://schemas.microsoft.com/office/drawing/2014/main" id="{342185AE-B8C6-77E6-F030-23AE39A1596B}"/>
                </a:ext>
              </a:extLst>
            </p:cNvPr>
            <p:cNvSpPr/>
            <p:nvPr/>
          </p:nvSpPr>
          <p:spPr>
            <a:xfrm>
              <a:off x="2083325" y="4669625"/>
              <a:ext cx="10875" cy="141775"/>
            </a:xfrm>
            <a:custGeom>
              <a:avLst/>
              <a:gdLst/>
              <a:ahLst/>
              <a:cxnLst/>
              <a:rect l="l" t="t" r="r" b="b"/>
              <a:pathLst>
                <a:path w="435" h="5671" extrusionOk="0">
                  <a:moveTo>
                    <a:pt x="1" y="0"/>
                  </a:moveTo>
                  <a:lnTo>
                    <a:pt x="1"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146;p69">
              <a:extLst>
                <a:ext uri="{FF2B5EF4-FFF2-40B4-BE49-F238E27FC236}">
                  <a16:creationId xmlns:a16="http://schemas.microsoft.com/office/drawing/2014/main" id="{96E7C1FB-9180-9698-8405-5344807F7175}"/>
                </a:ext>
              </a:extLst>
            </p:cNvPr>
            <p:cNvSpPr/>
            <p:nvPr/>
          </p:nvSpPr>
          <p:spPr>
            <a:xfrm>
              <a:off x="2143375" y="4669625"/>
              <a:ext cx="10025" cy="141775"/>
            </a:xfrm>
            <a:custGeom>
              <a:avLst/>
              <a:gdLst/>
              <a:ahLst/>
              <a:cxnLst/>
              <a:rect l="l" t="t" r="r" b="b"/>
              <a:pathLst>
                <a:path w="401" h="5671" extrusionOk="0">
                  <a:moveTo>
                    <a:pt x="0" y="0"/>
                  </a:moveTo>
                  <a:lnTo>
                    <a:pt x="0"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147;p69">
              <a:extLst>
                <a:ext uri="{FF2B5EF4-FFF2-40B4-BE49-F238E27FC236}">
                  <a16:creationId xmlns:a16="http://schemas.microsoft.com/office/drawing/2014/main" id="{D4B542A1-DC0F-F2D2-C55D-BCBEA980EE0E}"/>
                </a:ext>
              </a:extLst>
            </p:cNvPr>
            <p:cNvSpPr/>
            <p:nvPr/>
          </p:nvSpPr>
          <p:spPr>
            <a:xfrm>
              <a:off x="2202575" y="4669625"/>
              <a:ext cx="10025" cy="141775"/>
            </a:xfrm>
            <a:custGeom>
              <a:avLst/>
              <a:gdLst/>
              <a:ahLst/>
              <a:cxnLst/>
              <a:rect l="l" t="t" r="r" b="b"/>
              <a:pathLst>
                <a:path w="401" h="5671" extrusionOk="0">
                  <a:moveTo>
                    <a:pt x="1" y="0"/>
                  </a:moveTo>
                  <a:lnTo>
                    <a:pt x="1"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148;p69">
              <a:extLst>
                <a:ext uri="{FF2B5EF4-FFF2-40B4-BE49-F238E27FC236}">
                  <a16:creationId xmlns:a16="http://schemas.microsoft.com/office/drawing/2014/main" id="{8104ED44-E978-EB60-3F4E-3D5AE4C923FC}"/>
                </a:ext>
              </a:extLst>
            </p:cNvPr>
            <p:cNvSpPr/>
            <p:nvPr/>
          </p:nvSpPr>
          <p:spPr>
            <a:xfrm>
              <a:off x="2261775" y="4669625"/>
              <a:ext cx="10875" cy="141775"/>
            </a:xfrm>
            <a:custGeom>
              <a:avLst/>
              <a:gdLst/>
              <a:ahLst/>
              <a:cxnLst/>
              <a:rect l="l" t="t" r="r" b="b"/>
              <a:pathLst>
                <a:path w="435" h="5671" extrusionOk="0">
                  <a:moveTo>
                    <a:pt x="1" y="0"/>
                  </a:moveTo>
                  <a:lnTo>
                    <a:pt x="1" y="5671"/>
                  </a:lnTo>
                  <a:lnTo>
                    <a:pt x="435" y="5671"/>
                  </a:lnTo>
                  <a:lnTo>
                    <a:pt x="435"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149;p69">
              <a:extLst>
                <a:ext uri="{FF2B5EF4-FFF2-40B4-BE49-F238E27FC236}">
                  <a16:creationId xmlns:a16="http://schemas.microsoft.com/office/drawing/2014/main" id="{B935FEAB-55BE-9F48-63FD-D9B7F2E105E2}"/>
                </a:ext>
              </a:extLst>
            </p:cNvPr>
            <p:cNvSpPr/>
            <p:nvPr/>
          </p:nvSpPr>
          <p:spPr>
            <a:xfrm>
              <a:off x="2321000" y="4669625"/>
              <a:ext cx="10850" cy="141775"/>
            </a:xfrm>
            <a:custGeom>
              <a:avLst/>
              <a:gdLst/>
              <a:ahLst/>
              <a:cxnLst/>
              <a:rect l="l" t="t" r="r" b="b"/>
              <a:pathLst>
                <a:path w="434" h="5671" extrusionOk="0">
                  <a:moveTo>
                    <a:pt x="0" y="0"/>
                  </a:moveTo>
                  <a:lnTo>
                    <a:pt x="0"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150;p69">
              <a:extLst>
                <a:ext uri="{FF2B5EF4-FFF2-40B4-BE49-F238E27FC236}">
                  <a16:creationId xmlns:a16="http://schemas.microsoft.com/office/drawing/2014/main" id="{CCA5A632-3BEB-2E3A-9F67-44EEE06C964E}"/>
                </a:ext>
              </a:extLst>
            </p:cNvPr>
            <p:cNvSpPr/>
            <p:nvPr/>
          </p:nvSpPr>
          <p:spPr>
            <a:xfrm>
              <a:off x="2379375" y="4669625"/>
              <a:ext cx="10850" cy="141775"/>
            </a:xfrm>
            <a:custGeom>
              <a:avLst/>
              <a:gdLst/>
              <a:ahLst/>
              <a:cxnLst/>
              <a:rect l="l" t="t" r="r" b="b"/>
              <a:pathLst>
                <a:path w="434" h="5671" extrusionOk="0">
                  <a:moveTo>
                    <a:pt x="0" y="0"/>
                  </a:moveTo>
                  <a:lnTo>
                    <a:pt x="0"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151;p69">
              <a:extLst>
                <a:ext uri="{FF2B5EF4-FFF2-40B4-BE49-F238E27FC236}">
                  <a16:creationId xmlns:a16="http://schemas.microsoft.com/office/drawing/2014/main" id="{EB3407CA-9A64-BA9A-DCD9-674EC5AF43A7}"/>
                </a:ext>
              </a:extLst>
            </p:cNvPr>
            <p:cNvSpPr/>
            <p:nvPr/>
          </p:nvSpPr>
          <p:spPr>
            <a:xfrm>
              <a:off x="2439425" y="4669625"/>
              <a:ext cx="10025" cy="141775"/>
            </a:xfrm>
            <a:custGeom>
              <a:avLst/>
              <a:gdLst/>
              <a:ahLst/>
              <a:cxnLst/>
              <a:rect l="l" t="t" r="r" b="b"/>
              <a:pathLst>
                <a:path w="401" h="5671" extrusionOk="0">
                  <a:moveTo>
                    <a:pt x="0" y="0"/>
                  </a:moveTo>
                  <a:lnTo>
                    <a:pt x="0" y="5671"/>
                  </a:lnTo>
                  <a:lnTo>
                    <a:pt x="400" y="5671"/>
                  </a:lnTo>
                  <a:lnTo>
                    <a:pt x="400"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152;p69">
              <a:extLst>
                <a:ext uri="{FF2B5EF4-FFF2-40B4-BE49-F238E27FC236}">
                  <a16:creationId xmlns:a16="http://schemas.microsoft.com/office/drawing/2014/main" id="{3706C839-EAB7-D043-D06A-B2D6FF1BB289}"/>
                </a:ext>
              </a:extLst>
            </p:cNvPr>
            <p:cNvSpPr/>
            <p:nvPr/>
          </p:nvSpPr>
          <p:spPr>
            <a:xfrm>
              <a:off x="2498625" y="4669625"/>
              <a:ext cx="10025" cy="141775"/>
            </a:xfrm>
            <a:custGeom>
              <a:avLst/>
              <a:gdLst/>
              <a:ahLst/>
              <a:cxnLst/>
              <a:rect l="l" t="t" r="r" b="b"/>
              <a:pathLst>
                <a:path w="401" h="5671" extrusionOk="0">
                  <a:moveTo>
                    <a:pt x="0" y="0"/>
                  </a:moveTo>
                  <a:lnTo>
                    <a:pt x="0"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153;p69">
              <a:extLst>
                <a:ext uri="{FF2B5EF4-FFF2-40B4-BE49-F238E27FC236}">
                  <a16:creationId xmlns:a16="http://schemas.microsoft.com/office/drawing/2014/main" id="{335730E5-B8AF-EE9D-1427-56F7AE786267}"/>
                </a:ext>
              </a:extLst>
            </p:cNvPr>
            <p:cNvSpPr/>
            <p:nvPr/>
          </p:nvSpPr>
          <p:spPr>
            <a:xfrm>
              <a:off x="2557825" y="4669625"/>
              <a:ext cx="10050" cy="141775"/>
            </a:xfrm>
            <a:custGeom>
              <a:avLst/>
              <a:gdLst/>
              <a:ahLst/>
              <a:cxnLst/>
              <a:rect l="l" t="t" r="r" b="b"/>
              <a:pathLst>
                <a:path w="402" h="5671" extrusionOk="0">
                  <a:moveTo>
                    <a:pt x="1" y="0"/>
                  </a:moveTo>
                  <a:lnTo>
                    <a:pt x="1"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154;p69">
              <a:extLst>
                <a:ext uri="{FF2B5EF4-FFF2-40B4-BE49-F238E27FC236}">
                  <a16:creationId xmlns:a16="http://schemas.microsoft.com/office/drawing/2014/main" id="{1CC547A0-3835-ACBE-A7F2-B64A5FB488FC}"/>
                </a:ext>
              </a:extLst>
            </p:cNvPr>
            <p:cNvSpPr/>
            <p:nvPr/>
          </p:nvSpPr>
          <p:spPr>
            <a:xfrm>
              <a:off x="2616200" y="4669625"/>
              <a:ext cx="10875" cy="141775"/>
            </a:xfrm>
            <a:custGeom>
              <a:avLst/>
              <a:gdLst/>
              <a:ahLst/>
              <a:cxnLst/>
              <a:rect l="l" t="t" r="r" b="b"/>
              <a:pathLst>
                <a:path w="435" h="5671" extrusionOk="0">
                  <a:moveTo>
                    <a:pt x="1" y="0"/>
                  </a:moveTo>
                  <a:lnTo>
                    <a:pt x="1"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155;p69">
              <a:extLst>
                <a:ext uri="{FF2B5EF4-FFF2-40B4-BE49-F238E27FC236}">
                  <a16:creationId xmlns:a16="http://schemas.microsoft.com/office/drawing/2014/main" id="{50773AE1-A8EF-9346-D41F-6ED4C622D2BA}"/>
                </a:ext>
              </a:extLst>
            </p:cNvPr>
            <p:cNvSpPr/>
            <p:nvPr/>
          </p:nvSpPr>
          <p:spPr>
            <a:xfrm>
              <a:off x="2675425" y="4669625"/>
              <a:ext cx="10850" cy="141775"/>
            </a:xfrm>
            <a:custGeom>
              <a:avLst/>
              <a:gdLst/>
              <a:ahLst/>
              <a:cxnLst/>
              <a:rect l="l" t="t" r="r" b="b"/>
              <a:pathLst>
                <a:path w="434" h="5671" extrusionOk="0">
                  <a:moveTo>
                    <a:pt x="0" y="0"/>
                  </a:moveTo>
                  <a:lnTo>
                    <a:pt x="0"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156;p69">
              <a:extLst>
                <a:ext uri="{FF2B5EF4-FFF2-40B4-BE49-F238E27FC236}">
                  <a16:creationId xmlns:a16="http://schemas.microsoft.com/office/drawing/2014/main" id="{3993E0A7-53F3-4947-1F15-A0FFB40377F5}"/>
                </a:ext>
              </a:extLst>
            </p:cNvPr>
            <p:cNvSpPr/>
            <p:nvPr/>
          </p:nvSpPr>
          <p:spPr>
            <a:xfrm>
              <a:off x="2769650" y="4624375"/>
              <a:ext cx="1059125" cy="231175"/>
            </a:xfrm>
            <a:custGeom>
              <a:avLst/>
              <a:gdLst/>
              <a:ahLst/>
              <a:cxnLst/>
              <a:rect l="l" t="t" r="r" b="b"/>
              <a:pathLst>
                <a:path w="42365" h="9247" extrusionOk="0">
                  <a:moveTo>
                    <a:pt x="21407" y="1"/>
                  </a:moveTo>
                  <a:cubicBezTo>
                    <a:pt x="12034" y="1"/>
                    <a:pt x="2569" y="159"/>
                    <a:pt x="1401" y="476"/>
                  </a:cubicBezTo>
                  <a:cubicBezTo>
                    <a:pt x="0" y="709"/>
                    <a:pt x="67" y="8315"/>
                    <a:pt x="1401" y="8782"/>
                  </a:cubicBezTo>
                  <a:cubicBezTo>
                    <a:pt x="2258" y="9109"/>
                    <a:pt x="10516" y="9247"/>
                    <a:pt x="19265" y="9247"/>
                  </a:cubicBezTo>
                  <a:cubicBezTo>
                    <a:pt x="29264" y="9247"/>
                    <a:pt x="39902" y="9067"/>
                    <a:pt x="40863" y="8782"/>
                  </a:cubicBezTo>
                  <a:cubicBezTo>
                    <a:pt x="42364" y="8515"/>
                    <a:pt x="41930" y="976"/>
                    <a:pt x="40863" y="476"/>
                  </a:cubicBezTo>
                  <a:cubicBezTo>
                    <a:pt x="40062" y="159"/>
                    <a:pt x="30781" y="1"/>
                    <a:pt x="21407"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157;p69">
              <a:extLst>
                <a:ext uri="{FF2B5EF4-FFF2-40B4-BE49-F238E27FC236}">
                  <a16:creationId xmlns:a16="http://schemas.microsoft.com/office/drawing/2014/main" id="{76EBCE39-C06A-200C-1B1F-DB6D4DFB2D50}"/>
                </a:ext>
              </a:extLst>
            </p:cNvPr>
            <p:cNvSpPr/>
            <p:nvPr/>
          </p:nvSpPr>
          <p:spPr>
            <a:xfrm>
              <a:off x="2848875" y="4669625"/>
              <a:ext cx="10025" cy="141775"/>
            </a:xfrm>
            <a:custGeom>
              <a:avLst/>
              <a:gdLst/>
              <a:ahLst/>
              <a:cxnLst/>
              <a:rect l="l" t="t" r="r" b="b"/>
              <a:pathLst>
                <a:path w="401" h="5671" extrusionOk="0">
                  <a:moveTo>
                    <a:pt x="0" y="0"/>
                  </a:moveTo>
                  <a:lnTo>
                    <a:pt x="0"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158;p69">
              <a:extLst>
                <a:ext uri="{FF2B5EF4-FFF2-40B4-BE49-F238E27FC236}">
                  <a16:creationId xmlns:a16="http://schemas.microsoft.com/office/drawing/2014/main" id="{C88482E7-AB79-22DF-4C20-C9475FEDC532}"/>
                </a:ext>
              </a:extLst>
            </p:cNvPr>
            <p:cNvSpPr/>
            <p:nvPr/>
          </p:nvSpPr>
          <p:spPr>
            <a:xfrm>
              <a:off x="2907250" y="4669625"/>
              <a:ext cx="10025" cy="141775"/>
            </a:xfrm>
            <a:custGeom>
              <a:avLst/>
              <a:gdLst/>
              <a:ahLst/>
              <a:cxnLst/>
              <a:rect l="l" t="t" r="r" b="b"/>
              <a:pathLst>
                <a:path w="401" h="5671" extrusionOk="0">
                  <a:moveTo>
                    <a:pt x="0" y="0"/>
                  </a:moveTo>
                  <a:lnTo>
                    <a:pt x="0"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159;p69">
              <a:extLst>
                <a:ext uri="{FF2B5EF4-FFF2-40B4-BE49-F238E27FC236}">
                  <a16:creationId xmlns:a16="http://schemas.microsoft.com/office/drawing/2014/main" id="{8FCEF8D9-B5FF-F1C9-9184-AE4E408610D8}"/>
                </a:ext>
              </a:extLst>
            </p:cNvPr>
            <p:cNvSpPr/>
            <p:nvPr/>
          </p:nvSpPr>
          <p:spPr>
            <a:xfrm>
              <a:off x="2966450" y="4669625"/>
              <a:ext cx="10050" cy="141775"/>
            </a:xfrm>
            <a:custGeom>
              <a:avLst/>
              <a:gdLst/>
              <a:ahLst/>
              <a:cxnLst/>
              <a:rect l="l" t="t" r="r" b="b"/>
              <a:pathLst>
                <a:path w="402" h="5671" extrusionOk="0">
                  <a:moveTo>
                    <a:pt x="1" y="0"/>
                  </a:moveTo>
                  <a:lnTo>
                    <a:pt x="1"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160;p69">
              <a:extLst>
                <a:ext uri="{FF2B5EF4-FFF2-40B4-BE49-F238E27FC236}">
                  <a16:creationId xmlns:a16="http://schemas.microsoft.com/office/drawing/2014/main" id="{8B932515-24CB-147B-FC01-EF82F6E436C4}"/>
                </a:ext>
              </a:extLst>
            </p:cNvPr>
            <p:cNvSpPr/>
            <p:nvPr/>
          </p:nvSpPr>
          <p:spPr>
            <a:xfrm>
              <a:off x="3025675" y="4669625"/>
              <a:ext cx="10850" cy="141775"/>
            </a:xfrm>
            <a:custGeom>
              <a:avLst/>
              <a:gdLst/>
              <a:ahLst/>
              <a:cxnLst/>
              <a:rect l="l" t="t" r="r" b="b"/>
              <a:pathLst>
                <a:path w="434" h="5671" extrusionOk="0">
                  <a:moveTo>
                    <a:pt x="0" y="0"/>
                  </a:moveTo>
                  <a:lnTo>
                    <a:pt x="0"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161;p69">
              <a:extLst>
                <a:ext uri="{FF2B5EF4-FFF2-40B4-BE49-F238E27FC236}">
                  <a16:creationId xmlns:a16="http://schemas.microsoft.com/office/drawing/2014/main" id="{33EBF923-967D-17E9-343D-ADC4A42A2C1E}"/>
                </a:ext>
              </a:extLst>
            </p:cNvPr>
            <p:cNvSpPr/>
            <p:nvPr/>
          </p:nvSpPr>
          <p:spPr>
            <a:xfrm>
              <a:off x="3085700" y="4669625"/>
              <a:ext cx="10050" cy="141775"/>
            </a:xfrm>
            <a:custGeom>
              <a:avLst/>
              <a:gdLst/>
              <a:ahLst/>
              <a:cxnLst/>
              <a:rect l="l" t="t" r="r" b="b"/>
              <a:pathLst>
                <a:path w="402" h="5671" extrusionOk="0">
                  <a:moveTo>
                    <a:pt x="1" y="0"/>
                  </a:moveTo>
                  <a:lnTo>
                    <a:pt x="1"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162;p69">
              <a:extLst>
                <a:ext uri="{FF2B5EF4-FFF2-40B4-BE49-F238E27FC236}">
                  <a16:creationId xmlns:a16="http://schemas.microsoft.com/office/drawing/2014/main" id="{4007C765-858B-F826-B076-A938CCBEB752}"/>
                </a:ext>
              </a:extLst>
            </p:cNvPr>
            <p:cNvSpPr/>
            <p:nvPr/>
          </p:nvSpPr>
          <p:spPr>
            <a:xfrm>
              <a:off x="3143250" y="4669625"/>
              <a:ext cx="10875" cy="141775"/>
            </a:xfrm>
            <a:custGeom>
              <a:avLst/>
              <a:gdLst/>
              <a:ahLst/>
              <a:cxnLst/>
              <a:rect l="l" t="t" r="r" b="b"/>
              <a:pathLst>
                <a:path w="435" h="5671" extrusionOk="0">
                  <a:moveTo>
                    <a:pt x="0" y="0"/>
                  </a:moveTo>
                  <a:lnTo>
                    <a:pt x="0"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163;p69">
              <a:extLst>
                <a:ext uri="{FF2B5EF4-FFF2-40B4-BE49-F238E27FC236}">
                  <a16:creationId xmlns:a16="http://schemas.microsoft.com/office/drawing/2014/main" id="{840DDCAE-003B-4D98-F0A7-C8707BBFD122}"/>
                </a:ext>
              </a:extLst>
            </p:cNvPr>
            <p:cNvSpPr/>
            <p:nvPr/>
          </p:nvSpPr>
          <p:spPr>
            <a:xfrm>
              <a:off x="3203300" y="4669625"/>
              <a:ext cx="10025" cy="141775"/>
            </a:xfrm>
            <a:custGeom>
              <a:avLst/>
              <a:gdLst/>
              <a:ahLst/>
              <a:cxnLst/>
              <a:rect l="l" t="t" r="r" b="b"/>
              <a:pathLst>
                <a:path w="401" h="5671" extrusionOk="0">
                  <a:moveTo>
                    <a:pt x="0" y="0"/>
                  </a:moveTo>
                  <a:lnTo>
                    <a:pt x="0" y="5671"/>
                  </a:lnTo>
                  <a:lnTo>
                    <a:pt x="400" y="5671"/>
                  </a:lnTo>
                  <a:lnTo>
                    <a:pt x="400"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164;p69">
              <a:extLst>
                <a:ext uri="{FF2B5EF4-FFF2-40B4-BE49-F238E27FC236}">
                  <a16:creationId xmlns:a16="http://schemas.microsoft.com/office/drawing/2014/main" id="{86AB5288-A10A-B132-0487-8C3C0A97E6EF}"/>
                </a:ext>
              </a:extLst>
            </p:cNvPr>
            <p:cNvSpPr/>
            <p:nvPr/>
          </p:nvSpPr>
          <p:spPr>
            <a:xfrm>
              <a:off x="3262500" y="4669625"/>
              <a:ext cx="10875" cy="141775"/>
            </a:xfrm>
            <a:custGeom>
              <a:avLst/>
              <a:gdLst/>
              <a:ahLst/>
              <a:cxnLst/>
              <a:rect l="l" t="t" r="r" b="b"/>
              <a:pathLst>
                <a:path w="435" h="5671" extrusionOk="0">
                  <a:moveTo>
                    <a:pt x="1" y="0"/>
                  </a:moveTo>
                  <a:lnTo>
                    <a:pt x="1"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165;p69">
              <a:extLst>
                <a:ext uri="{FF2B5EF4-FFF2-40B4-BE49-F238E27FC236}">
                  <a16:creationId xmlns:a16="http://schemas.microsoft.com/office/drawing/2014/main" id="{03C6F6E4-6C25-847A-319C-3988E6D17DAA}"/>
                </a:ext>
              </a:extLst>
            </p:cNvPr>
            <p:cNvSpPr/>
            <p:nvPr/>
          </p:nvSpPr>
          <p:spPr>
            <a:xfrm>
              <a:off x="3321700" y="4669625"/>
              <a:ext cx="10875" cy="141775"/>
            </a:xfrm>
            <a:custGeom>
              <a:avLst/>
              <a:gdLst/>
              <a:ahLst/>
              <a:cxnLst/>
              <a:rect l="l" t="t" r="r" b="b"/>
              <a:pathLst>
                <a:path w="435" h="5671" extrusionOk="0">
                  <a:moveTo>
                    <a:pt x="1" y="0"/>
                  </a:moveTo>
                  <a:lnTo>
                    <a:pt x="1" y="5671"/>
                  </a:lnTo>
                  <a:lnTo>
                    <a:pt x="435" y="5671"/>
                  </a:lnTo>
                  <a:lnTo>
                    <a:pt x="435"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166;p69">
              <a:extLst>
                <a:ext uri="{FF2B5EF4-FFF2-40B4-BE49-F238E27FC236}">
                  <a16:creationId xmlns:a16="http://schemas.microsoft.com/office/drawing/2014/main" id="{1F0CEAAD-A59F-F507-F847-BD2411A1BE9A}"/>
                </a:ext>
              </a:extLst>
            </p:cNvPr>
            <p:cNvSpPr/>
            <p:nvPr/>
          </p:nvSpPr>
          <p:spPr>
            <a:xfrm>
              <a:off x="3380075" y="4669625"/>
              <a:ext cx="10875" cy="141775"/>
            </a:xfrm>
            <a:custGeom>
              <a:avLst/>
              <a:gdLst/>
              <a:ahLst/>
              <a:cxnLst/>
              <a:rect l="l" t="t" r="r" b="b"/>
              <a:pathLst>
                <a:path w="435" h="5671" extrusionOk="0">
                  <a:moveTo>
                    <a:pt x="1" y="0"/>
                  </a:moveTo>
                  <a:lnTo>
                    <a:pt x="1" y="5671"/>
                  </a:lnTo>
                  <a:lnTo>
                    <a:pt x="435" y="5671"/>
                  </a:lnTo>
                  <a:lnTo>
                    <a:pt x="435"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167;p69">
              <a:extLst>
                <a:ext uri="{FF2B5EF4-FFF2-40B4-BE49-F238E27FC236}">
                  <a16:creationId xmlns:a16="http://schemas.microsoft.com/office/drawing/2014/main" id="{D198319A-0E3C-D7A8-8C03-1BC6C1133505}"/>
                </a:ext>
              </a:extLst>
            </p:cNvPr>
            <p:cNvSpPr/>
            <p:nvPr/>
          </p:nvSpPr>
          <p:spPr>
            <a:xfrm>
              <a:off x="3440125" y="4669625"/>
              <a:ext cx="10025" cy="141775"/>
            </a:xfrm>
            <a:custGeom>
              <a:avLst/>
              <a:gdLst/>
              <a:ahLst/>
              <a:cxnLst/>
              <a:rect l="l" t="t" r="r" b="b"/>
              <a:pathLst>
                <a:path w="401" h="5671" extrusionOk="0">
                  <a:moveTo>
                    <a:pt x="1" y="0"/>
                  </a:moveTo>
                  <a:lnTo>
                    <a:pt x="1"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168;p69">
              <a:extLst>
                <a:ext uri="{FF2B5EF4-FFF2-40B4-BE49-F238E27FC236}">
                  <a16:creationId xmlns:a16="http://schemas.microsoft.com/office/drawing/2014/main" id="{1870A7C3-4CE1-D258-BA4D-17D6FFA9D9CE}"/>
                </a:ext>
              </a:extLst>
            </p:cNvPr>
            <p:cNvSpPr/>
            <p:nvPr/>
          </p:nvSpPr>
          <p:spPr>
            <a:xfrm>
              <a:off x="3499325" y="4669625"/>
              <a:ext cx="10050" cy="141775"/>
            </a:xfrm>
            <a:custGeom>
              <a:avLst/>
              <a:gdLst/>
              <a:ahLst/>
              <a:cxnLst/>
              <a:rect l="l" t="t" r="r" b="b"/>
              <a:pathLst>
                <a:path w="402" h="5671" extrusionOk="0">
                  <a:moveTo>
                    <a:pt x="1" y="0"/>
                  </a:moveTo>
                  <a:lnTo>
                    <a:pt x="1"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169;p69">
              <a:extLst>
                <a:ext uri="{FF2B5EF4-FFF2-40B4-BE49-F238E27FC236}">
                  <a16:creationId xmlns:a16="http://schemas.microsoft.com/office/drawing/2014/main" id="{F23C5405-5564-79D0-D9DD-17261088DC15}"/>
                </a:ext>
              </a:extLst>
            </p:cNvPr>
            <p:cNvSpPr/>
            <p:nvPr/>
          </p:nvSpPr>
          <p:spPr>
            <a:xfrm>
              <a:off x="3558550" y="4669625"/>
              <a:ext cx="10025" cy="141775"/>
            </a:xfrm>
            <a:custGeom>
              <a:avLst/>
              <a:gdLst/>
              <a:ahLst/>
              <a:cxnLst/>
              <a:rect l="l" t="t" r="r" b="b"/>
              <a:pathLst>
                <a:path w="401" h="5671" extrusionOk="0">
                  <a:moveTo>
                    <a:pt x="0" y="0"/>
                  </a:moveTo>
                  <a:lnTo>
                    <a:pt x="0" y="5671"/>
                  </a:lnTo>
                  <a:lnTo>
                    <a:pt x="401" y="5671"/>
                  </a:lnTo>
                  <a:lnTo>
                    <a:pt x="40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170;p69">
              <a:extLst>
                <a:ext uri="{FF2B5EF4-FFF2-40B4-BE49-F238E27FC236}">
                  <a16:creationId xmlns:a16="http://schemas.microsoft.com/office/drawing/2014/main" id="{1F8C36E0-423E-1148-E51A-47A33AD3996A}"/>
                </a:ext>
              </a:extLst>
            </p:cNvPr>
            <p:cNvSpPr/>
            <p:nvPr/>
          </p:nvSpPr>
          <p:spPr>
            <a:xfrm>
              <a:off x="3616925" y="4669625"/>
              <a:ext cx="10850" cy="141775"/>
            </a:xfrm>
            <a:custGeom>
              <a:avLst/>
              <a:gdLst/>
              <a:ahLst/>
              <a:cxnLst/>
              <a:rect l="l" t="t" r="r" b="b"/>
              <a:pathLst>
                <a:path w="434" h="5671" extrusionOk="0">
                  <a:moveTo>
                    <a:pt x="0" y="0"/>
                  </a:moveTo>
                  <a:lnTo>
                    <a:pt x="0"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171;p69">
              <a:extLst>
                <a:ext uri="{FF2B5EF4-FFF2-40B4-BE49-F238E27FC236}">
                  <a16:creationId xmlns:a16="http://schemas.microsoft.com/office/drawing/2014/main" id="{BDA17323-471E-580A-7168-677912DF7AC1}"/>
                </a:ext>
              </a:extLst>
            </p:cNvPr>
            <p:cNvSpPr/>
            <p:nvPr/>
          </p:nvSpPr>
          <p:spPr>
            <a:xfrm>
              <a:off x="3676125" y="4669625"/>
              <a:ext cx="10875" cy="141775"/>
            </a:xfrm>
            <a:custGeom>
              <a:avLst/>
              <a:gdLst/>
              <a:ahLst/>
              <a:cxnLst/>
              <a:rect l="l" t="t" r="r" b="b"/>
              <a:pathLst>
                <a:path w="435" h="5671" extrusionOk="0">
                  <a:moveTo>
                    <a:pt x="1" y="0"/>
                  </a:moveTo>
                  <a:lnTo>
                    <a:pt x="1"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172;p69">
              <a:extLst>
                <a:ext uri="{FF2B5EF4-FFF2-40B4-BE49-F238E27FC236}">
                  <a16:creationId xmlns:a16="http://schemas.microsoft.com/office/drawing/2014/main" id="{F6182E7F-9F59-737B-58B1-E22E4E938268}"/>
                </a:ext>
              </a:extLst>
            </p:cNvPr>
            <p:cNvSpPr/>
            <p:nvPr/>
          </p:nvSpPr>
          <p:spPr>
            <a:xfrm>
              <a:off x="3735350" y="4669625"/>
              <a:ext cx="10850" cy="141775"/>
            </a:xfrm>
            <a:custGeom>
              <a:avLst/>
              <a:gdLst/>
              <a:ahLst/>
              <a:cxnLst/>
              <a:rect l="l" t="t" r="r" b="b"/>
              <a:pathLst>
                <a:path w="434" h="5671" extrusionOk="0">
                  <a:moveTo>
                    <a:pt x="0" y="0"/>
                  </a:moveTo>
                  <a:lnTo>
                    <a:pt x="0" y="5671"/>
                  </a:lnTo>
                  <a:lnTo>
                    <a:pt x="434" y="5671"/>
                  </a:lnTo>
                  <a:lnTo>
                    <a:pt x="434"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173;p69">
              <a:extLst>
                <a:ext uri="{FF2B5EF4-FFF2-40B4-BE49-F238E27FC236}">
                  <a16:creationId xmlns:a16="http://schemas.microsoft.com/office/drawing/2014/main" id="{D7EB23EC-3FE3-3EC9-CB72-1D3C7040D80D}"/>
                </a:ext>
              </a:extLst>
            </p:cNvPr>
            <p:cNvSpPr/>
            <p:nvPr/>
          </p:nvSpPr>
          <p:spPr>
            <a:xfrm>
              <a:off x="2294300" y="4408400"/>
              <a:ext cx="1058300" cy="231175"/>
            </a:xfrm>
            <a:custGeom>
              <a:avLst/>
              <a:gdLst/>
              <a:ahLst/>
              <a:cxnLst/>
              <a:rect l="l" t="t" r="r" b="b"/>
              <a:pathLst>
                <a:path w="42332" h="9247" extrusionOk="0">
                  <a:moveTo>
                    <a:pt x="21408" y="0"/>
                  </a:moveTo>
                  <a:cubicBezTo>
                    <a:pt x="12034" y="0"/>
                    <a:pt x="2569" y="159"/>
                    <a:pt x="1402" y="475"/>
                  </a:cubicBezTo>
                  <a:cubicBezTo>
                    <a:pt x="1" y="742"/>
                    <a:pt x="68" y="8314"/>
                    <a:pt x="1402" y="8781"/>
                  </a:cubicBezTo>
                  <a:cubicBezTo>
                    <a:pt x="2258" y="9108"/>
                    <a:pt x="10517" y="9246"/>
                    <a:pt x="19265" y="9246"/>
                  </a:cubicBezTo>
                  <a:cubicBezTo>
                    <a:pt x="29264" y="9246"/>
                    <a:pt x="39903" y="9066"/>
                    <a:pt x="40863" y="8781"/>
                  </a:cubicBezTo>
                  <a:cubicBezTo>
                    <a:pt x="42331" y="8481"/>
                    <a:pt x="41897" y="942"/>
                    <a:pt x="40863" y="475"/>
                  </a:cubicBezTo>
                  <a:cubicBezTo>
                    <a:pt x="40063" y="159"/>
                    <a:pt x="30781" y="0"/>
                    <a:pt x="21408" y="0"/>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174;p69">
              <a:extLst>
                <a:ext uri="{FF2B5EF4-FFF2-40B4-BE49-F238E27FC236}">
                  <a16:creationId xmlns:a16="http://schemas.microsoft.com/office/drawing/2014/main" id="{A3F6B6AE-97A2-A458-46E5-BC1655D5EC44}"/>
                </a:ext>
              </a:extLst>
            </p:cNvPr>
            <p:cNvSpPr/>
            <p:nvPr/>
          </p:nvSpPr>
          <p:spPr>
            <a:xfrm>
              <a:off x="2372700" y="4453625"/>
              <a:ext cx="10025" cy="141800"/>
            </a:xfrm>
            <a:custGeom>
              <a:avLst/>
              <a:gdLst/>
              <a:ahLst/>
              <a:cxnLst/>
              <a:rect l="l" t="t" r="r" b="b"/>
              <a:pathLst>
                <a:path w="401" h="5672" extrusionOk="0">
                  <a:moveTo>
                    <a:pt x="0" y="1"/>
                  </a:moveTo>
                  <a:lnTo>
                    <a:pt x="0" y="5671"/>
                  </a:lnTo>
                  <a:lnTo>
                    <a:pt x="401" y="5671"/>
                  </a:lnTo>
                  <a:lnTo>
                    <a:pt x="40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175;p69">
              <a:extLst>
                <a:ext uri="{FF2B5EF4-FFF2-40B4-BE49-F238E27FC236}">
                  <a16:creationId xmlns:a16="http://schemas.microsoft.com/office/drawing/2014/main" id="{30FCE30B-B02E-08AD-D5C2-C78C7292E651}"/>
                </a:ext>
              </a:extLst>
            </p:cNvPr>
            <p:cNvSpPr/>
            <p:nvPr/>
          </p:nvSpPr>
          <p:spPr>
            <a:xfrm>
              <a:off x="2431900" y="4453625"/>
              <a:ext cx="10050" cy="141800"/>
            </a:xfrm>
            <a:custGeom>
              <a:avLst/>
              <a:gdLst/>
              <a:ahLst/>
              <a:cxnLst/>
              <a:rect l="l" t="t" r="r" b="b"/>
              <a:pathLst>
                <a:path w="402" h="5672" extrusionOk="0">
                  <a:moveTo>
                    <a:pt x="1" y="1"/>
                  </a:moveTo>
                  <a:lnTo>
                    <a:pt x="1" y="5671"/>
                  </a:lnTo>
                  <a:lnTo>
                    <a:pt x="401" y="5671"/>
                  </a:lnTo>
                  <a:lnTo>
                    <a:pt x="40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176;p69">
              <a:extLst>
                <a:ext uri="{FF2B5EF4-FFF2-40B4-BE49-F238E27FC236}">
                  <a16:creationId xmlns:a16="http://schemas.microsoft.com/office/drawing/2014/main" id="{6C8E7A26-2E6E-CCED-CC0C-B50CE65A8DC9}"/>
                </a:ext>
              </a:extLst>
            </p:cNvPr>
            <p:cNvSpPr/>
            <p:nvPr/>
          </p:nvSpPr>
          <p:spPr>
            <a:xfrm>
              <a:off x="2491125" y="4453625"/>
              <a:ext cx="10850" cy="141800"/>
            </a:xfrm>
            <a:custGeom>
              <a:avLst/>
              <a:gdLst/>
              <a:ahLst/>
              <a:cxnLst/>
              <a:rect l="l" t="t" r="r" b="b"/>
              <a:pathLst>
                <a:path w="434" h="5672" extrusionOk="0">
                  <a:moveTo>
                    <a:pt x="0" y="1"/>
                  </a:moveTo>
                  <a:lnTo>
                    <a:pt x="0" y="5671"/>
                  </a:lnTo>
                  <a:lnTo>
                    <a:pt x="434" y="5671"/>
                  </a:lnTo>
                  <a:lnTo>
                    <a:pt x="434"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177;p69">
              <a:extLst>
                <a:ext uri="{FF2B5EF4-FFF2-40B4-BE49-F238E27FC236}">
                  <a16:creationId xmlns:a16="http://schemas.microsoft.com/office/drawing/2014/main" id="{81ACF91C-F611-E3F1-CB7C-BE479A312F8E}"/>
                </a:ext>
              </a:extLst>
            </p:cNvPr>
            <p:cNvSpPr/>
            <p:nvPr/>
          </p:nvSpPr>
          <p:spPr>
            <a:xfrm>
              <a:off x="2549500" y="4453625"/>
              <a:ext cx="10025" cy="141800"/>
            </a:xfrm>
            <a:custGeom>
              <a:avLst/>
              <a:gdLst/>
              <a:ahLst/>
              <a:cxnLst/>
              <a:rect l="l" t="t" r="r" b="b"/>
              <a:pathLst>
                <a:path w="401" h="5672" extrusionOk="0">
                  <a:moveTo>
                    <a:pt x="0" y="1"/>
                  </a:moveTo>
                  <a:lnTo>
                    <a:pt x="0" y="5671"/>
                  </a:lnTo>
                  <a:lnTo>
                    <a:pt x="400" y="5671"/>
                  </a:lnTo>
                  <a:lnTo>
                    <a:pt x="400"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178;p69">
              <a:extLst>
                <a:ext uri="{FF2B5EF4-FFF2-40B4-BE49-F238E27FC236}">
                  <a16:creationId xmlns:a16="http://schemas.microsoft.com/office/drawing/2014/main" id="{2F0995E9-F5E2-C4C4-0399-D5A596B8D626}"/>
                </a:ext>
              </a:extLst>
            </p:cNvPr>
            <p:cNvSpPr/>
            <p:nvPr/>
          </p:nvSpPr>
          <p:spPr>
            <a:xfrm>
              <a:off x="2608700" y="4453625"/>
              <a:ext cx="10875" cy="141800"/>
            </a:xfrm>
            <a:custGeom>
              <a:avLst/>
              <a:gdLst/>
              <a:ahLst/>
              <a:cxnLst/>
              <a:rect l="l" t="t" r="r" b="b"/>
              <a:pathLst>
                <a:path w="435" h="5672" extrusionOk="0">
                  <a:moveTo>
                    <a:pt x="1" y="1"/>
                  </a:moveTo>
                  <a:lnTo>
                    <a:pt x="1" y="5671"/>
                  </a:lnTo>
                  <a:lnTo>
                    <a:pt x="434" y="5671"/>
                  </a:lnTo>
                  <a:lnTo>
                    <a:pt x="434"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179;p69">
              <a:extLst>
                <a:ext uri="{FF2B5EF4-FFF2-40B4-BE49-F238E27FC236}">
                  <a16:creationId xmlns:a16="http://schemas.microsoft.com/office/drawing/2014/main" id="{FDE47B74-7DA7-60ED-8FC1-1F580918EE35}"/>
                </a:ext>
              </a:extLst>
            </p:cNvPr>
            <p:cNvSpPr/>
            <p:nvPr/>
          </p:nvSpPr>
          <p:spPr>
            <a:xfrm>
              <a:off x="2668750" y="4453625"/>
              <a:ext cx="10025" cy="141800"/>
            </a:xfrm>
            <a:custGeom>
              <a:avLst/>
              <a:gdLst/>
              <a:ahLst/>
              <a:cxnLst/>
              <a:rect l="l" t="t" r="r" b="b"/>
              <a:pathLst>
                <a:path w="401" h="5672" extrusionOk="0">
                  <a:moveTo>
                    <a:pt x="0" y="1"/>
                  </a:moveTo>
                  <a:lnTo>
                    <a:pt x="0" y="5671"/>
                  </a:lnTo>
                  <a:lnTo>
                    <a:pt x="401" y="5671"/>
                  </a:lnTo>
                  <a:lnTo>
                    <a:pt x="40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180;p69">
              <a:extLst>
                <a:ext uri="{FF2B5EF4-FFF2-40B4-BE49-F238E27FC236}">
                  <a16:creationId xmlns:a16="http://schemas.microsoft.com/office/drawing/2014/main" id="{9B87088C-DBF5-0AAD-DB14-925A485AD78F}"/>
                </a:ext>
              </a:extLst>
            </p:cNvPr>
            <p:cNvSpPr/>
            <p:nvPr/>
          </p:nvSpPr>
          <p:spPr>
            <a:xfrm>
              <a:off x="2727950" y="4453625"/>
              <a:ext cx="10025" cy="141800"/>
            </a:xfrm>
            <a:custGeom>
              <a:avLst/>
              <a:gdLst/>
              <a:ahLst/>
              <a:cxnLst/>
              <a:rect l="l" t="t" r="r" b="b"/>
              <a:pathLst>
                <a:path w="401" h="5672" extrusionOk="0">
                  <a:moveTo>
                    <a:pt x="1" y="1"/>
                  </a:moveTo>
                  <a:lnTo>
                    <a:pt x="1" y="5671"/>
                  </a:lnTo>
                  <a:lnTo>
                    <a:pt x="401" y="5671"/>
                  </a:lnTo>
                  <a:lnTo>
                    <a:pt x="40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181;p69">
              <a:extLst>
                <a:ext uri="{FF2B5EF4-FFF2-40B4-BE49-F238E27FC236}">
                  <a16:creationId xmlns:a16="http://schemas.microsoft.com/office/drawing/2014/main" id="{85821E26-80EE-D9D0-D7AC-65F67B51C5A4}"/>
                </a:ext>
              </a:extLst>
            </p:cNvPr>
            <p:cNvSpPr/>
            <p:nvPr/>
          </p:nvSpPr>
          <p:spPr>
            <a:xfrm>
              <a:off x="2786325" y="4453625"/>
              <a:ext cx="10025" cy="141800"/>
            </a:xfrm>
            <a:custGeom>
              <a:avLst/>
              <a:gdLst/>
              <a:ahLst/>
              <a:cxnLst/>
              <a:rect l="l" t="t" r="r" b="b"/>
              <a:pathLst>
                <a:path w="401" h="5672" extrusionOk="0">
                  <a:moveTo>
                    <a:pt x="1" y="1"/>
                  </a:moveTo>
                  <a:lnTo>
                    <a:pt x="1" y="5671"/>
                  </a:lnTo>
                  <a:lnTo>
                    <a:pt x="401" y="5671"/>
                  </a:lnTo>
                  <a:lnTo>
                    <a:pt x="40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182;p69">
              <a:extLst>
                <a:ext uri="{FF2B5EF4-FFF2-40B4-BE49-F238E27FC236}">
                  <a16:creationId xmlns:a16="http://schemas.microsoft.com/office/drawing/2014/main" id="{D9A1E3B0-459D-2011-6450-80BF4BCF6283}"/>
                </a:ext>
              </a:extLst>
            </p:cNvPr>
            <p:cNvSpPr/>
            <p:nvPr/>
          </p:nvSpPr>
          <p:spPr>
            <a:xfrm>
              <a:off x="2845525" y="4453625"/>
              <a:ext cx="10875" cy="141800"/>
            </a:xfrm>
            <a:custGeom>
              <a:avLst/>
              <a:gdLst/>
              <a:ahLst/>
              <a:cxnLst/>
              <a:rect l="l" t="t" r="r" b="b"/>
              <a:pathLst>
                <a:path w="435" h="5672" extrusionOk="0">
                  <a:moveTo>
                    <a:pt x="1" y="1"/>
                  </a:moveTo>
                  <a:lnTo>
                    <a:pt x="1" y="5671"/>
                  </a:lnTo>
                  <a:lnTo>
                    <a:pt x="435" y="5671"/>
                  </a:lnTo>
                  <a:lnTo>
                    <a:pt x="435"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183;p69">
              <a:extLst>
                <a:ext uri="{FF2B5EF4-FFF2-40B4-BE49-F238E27FC236}">
                  <a16:creationId xmlns:a16="http://schemas.microsoft.com/office/drawing/2014/main" id="{AAA116A9-41C0-8CA7-E112-7A2C99CE43D6}"/>
                </a:ext>
              </a:extLst>
            </p:cNvPr>
            <p:cNvSpPr/>
            <p:nvPr/>
          </p:nvSpPr>
          <p:spPr>
            <a:xfrm>
              <a:off x="2904750" y="4453625"/>
              <a:ext cx="10850" cy="141800"/>
            </a:xfrm>
            <a:custGeom>
              <a:avLst/>
              <a:gdLst/>
              <a:ahLst/>
              <a:cxnLst/>
              <a:rect l="l" t="t" r="r" b="b"/>
              <a:pathLst>
                <a:path w="434" h="5672" extrusionOk="0">
                  <a:moveTo>
                    <a:pt x="0" y="1"/>
                  </a:moveTo>
                  <a:lnTo>
                    <a:pt x="0" y="5671"/>
                  </a:lnTo>
                  <a:lnTo>
                    <a:pt x="434" y="5671"/>
                  </a:lnTo>
                  <a:lnTo>
                    <a:pt x="434"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184;p69">
              <a:extLst>
                <a:ext uri="{FF2B5EF4-FFF2-40B4-BE49-F238E27FC236}">
                  <a16:creationId xmlns:a16="http://schemas.microsoft.com/office/drawing/2014/main" id="{BD1D55CB-E59A-AE07-C21C-AFEA319A0AF5}"/>
                </a:ext>
              </a:extLst>
            </p:cNvPr>
            <p:cNvSpPr/>
            <p:nvPr/>
          </p:nvSpPr>
          <p:spPr>
            <a:xfrm>
              <a:off x="2963950" y="4453625"/>
              <a:ext cx="10875" cy="141800"/>
            </a:xfrm>
            <a:custGeom>
              <a:avLst/>
              <a:gdLst/>
              <a:ahLst/>
              <a:cxnLst/>
              <a:rect l="l" t="t" r="r" b="b"/>
              <a:pathLst>
                <a:path w="435" h="5672" extrusionOk="0">
                  <a:moveTo>
                    <a:pt x="1" y="1"/>
                  </a:moveTo>
                  <a:lnTo>
                    <a:pt x="1" y="5671"/>
                  </a:lnTo>
                  <a:lnTo>
                    <a:pt x="434" y="5671"/>
                  </a:lnTo>
                  <a:lnTo>
                    <a:pt x="434"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185;p69">
              <a:extLst>
                <a:ext uri="{FF2B5EF4-FFF2-40B4-BE49-F238E27FC236}">
                  <a16:creationId xmlns:a16="http://schemas.microsoft.com/office/drawing/2014/main" id="{2640483E-68D4-DAAA-3341-B1606930811A}"/>
                </a:ext>
              </a:extLst>
            </p:cNvPr>
            <p:cNvSpPr/>
            <p:nvPr/>
          </p:nvSpPr>
          <p:spPr>
            <a:xfrm>
              <a:off x="3024000" y="4453625"/>
              <a:ext cx="10025" cy="141800"/>
            </a:xfrm>
            <a:custGeom>
              <a:avLst/>
              <a:gdLst/>
              <a:ahLst/>
              <a:cxnLst/>
              <a:rect l="l" t="t" r="r" b="b"/>
              <a:pathLst>
                <a:path w="401" h="5672" extrusionOk="0">
                  <a:moveTo>
                    <a:pt x="0" y="1"/>
                  </a:moveTo>
                  <a:lnTo>
                    <a:pt x="0" y="5671"/>
                  </a:lnTo>
                  <a:lnTo>
                    <a:pt x="401" y="5671"/>
                  </a:lnTo>
                  <a:lnTo>
                    <a:pt x="40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186;p69">
              <a:extLst>
                <a:ext uri="{FF2B5EF4-FFF2-40B4-BE49-F238E27FC236}">
                  <a16:creationId xmlns:a16="http://schemas.microsoft.com/office/drawing/2014/main" id="{8A0BF371-AF36-59C7-863B-B50B607BAC6D}"/>
                </a:ext>
              </a:extLst>
            </p:cNvPr>
            <p:cNvSpPr/>
            <p:nvPr/>
          </p:nvSpPr>
          <p:spPr>
            <a:xfrm>
              <a:off x="3082375" y="4453625"/>
              <a:ext cx="10025" cy="141800"/>
            </a:xfrm>
            <a:custGeom>
              <a:avLst/>
              <a:gdLst/>
              <a:ahLst/>
              <a:cxnLst/>
              <a:rect l="l" t="t" r="r" b="b"/>
              <a:pathLst>
                <a:path w="401" h="5672" extrusionOk="0">
                  <a:moveTo>
                    <a:pt x="0" y="1"/>
                  </a:moveTo>
                  <a:lnTo>
                    <a:pt x="0" y="5671"/>
                  </a:lnTo>
                  <a:lnTo>
                    <a:pt x="401" y="5671"/>
                  </a:lnTo>
                  <a:lnTo>
                    <a:pt x="40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187;p69">
              <a:extLst>
                <a:ext uri="{FF2B5EF4-FFF2-40B4-BE49-F238E27FC236}">
                  <a16:creationId xmlns:a16="http://schemas.microsoft.com/office/drawing/2014/main" id="{6902228C-5420-9BB2-3D98-36D56709E5C3}"/>
                </a:ext>
              </a:extLst>
            </p:cNvPr>
            <p:cNvSpPr/>
            <p:nvPr/>
          </p:nvSpPr>
          <p:spPr>
            <a:xfrm>
              <a:off x="3141575" y="4453625"/>
              <a:ext cx="10050" cy="141800"/>
            </a:xfrm>
            <a:custGeom>
              <a:avLst/>
              <a:gdLst/>
              <a:ahLst/>
              <a:cxnLst/>
              <a:rect l="l" t="t" r="r" b="b"/>
              <a:pathLst>
                <a:path w="402" h="5672" extrusionOk="0">
                  <a:moveTo>
                    <a:pt x="1" y="1"/>
                  </a:moveTo>
                  <a:lnTo>
                    <a:pt x="1" y="5671"/>
                  </a:lnTo>
                  <a:lnTo>
                    <a:pt x="401" y="5671"/>
                  </a:lnTo>
                  <a:lnTo>
                    <a:pt x="40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188;p69">
              <a:extLst>
                <a:ext uri="{FF2B5EF4-FFF2-40B4-BE49-F238E27FC236}">
                  <a16:creationId xmlns:a16="http://schemas.microsoft.com/office/drawing/2014/main" id="{41E5E6B2-5C0F-D6B1-667C-176A37360609}"/>
                </a:ext>
              </a:extLst>
            </p:cNvPr>
            <p:cNvSpPr/>
            <p:nvPr/>
          </p:nvSpPr>
          <p:spPr>
            <a:xfrm>
              <a:off x="3200800" y="4453625"/>
              <a:ext cx="10850" cy="141800"/>
            </a:xfrm>
            <a:custGeom>
              <a:avLst/>
              <a:gdLst/>
              <a:ahLst/>
              <a:cxnLst/>
              <a:rect l="l" t="t" r="r" b="b"/>
              <a:pathLst>
                <a:path w="434" h="5672" extrusionOk="0">
                  <a:moveTo>
                    <a:pt x="0" y="1"/>
                  </a:moveTo>
                  <a:lnTo>
                    <a:pt x="0" y="5671"/>
                  </a:lnTo>
                  <a:lnTo>
                    <a:pt x="434" y="5671"/>
                  </a:lnTo>
                  <a:lnTo>
                    <a:pt x="434"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189;p69">
              <a:extLst>
                <a:ext uri="{FF2B5EF4-FFF2-40B4-BE49-F238E27FC236}">
                  <a16:creationId xmlns:a16="http://schemas.microsoft.com/office/drawing/2014/main" id="{6DB9A8AA-774C-58F7-402C-3AE9F4905B63}"/>
                </a:ext>
              </a:extLst>
            </p:cNvPr>
            <p:cNvSpPr/>
            <p:nvPr/>
          </p:nvSpPr>
          <p:spPr>
            <a:xfrm>
              <a:off x="3260825" y="4453625"/>
              <a:ext cx="10050" cy="141800"/>
            </a:xfrm>
            <a:custGeom>
              <a:avLst/>
              <a:gdLst/>
              <a:ahLst/>
              <a:cxnLst/>
              <a:rect l="l" t="t" r="r" b="b"/>
              <a:pathLst>
                <a:path w="402" h="5672" extrusionOk="0">
                  <a:moveTo>
                    <a:pt x="1" y="1"/>
                  </a:moveTo>
                  <a:lnTo>
                    <a:pt x="1" y="5671"/>
                  </a:lnTo>
                  <a:lnTo>
                    <a:pt x="401" y="5671"/>
                  </a:lnTo>
                  <a:lnTo>
                    <a:pt x="401"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190;p69">
              <a:extLst>
                <a:ext uri="{FF2B5EF4-FFF2-40B4-BE49-F238E27FC236}">
                  <a16:creationId xmlns:a16="http://schemas.microsoft.com/office/drawing/2014/main" id="{730A4058-E269-304A-890C-E118BC4BA671}"/>
                </a:ext>
              </a:extLst>
            </p:cNvPr>
            <p:cNvSpPr/>
            <p:nvPr/>
          </p:nvSpPr>
          <p:spPr>
            <a:xfrm>
              <a:off x="2324325" y="4619575"/>
              <a:ext cx="412825" cy="24225"/>
            </a:xfrm>
            <a:custGeom>
              <a:avLst/>
              <a:gdLst/>
              <a:ahLst/>
              <a:cxnLst/>
              <a:rect l="l" t="t" r="r" b="b"/>
              <a:pathLst>
                <a:path w="16513" h="969" extrusionOk="0">
                  <a:moveTo>
                    <a:pt x="1" y="1"/>
                  </a:moveTo>
                  <a:lnTo>
                    <a:pt x="1" y="401"/>
                  </a:lnTo>
                  <a:cubicBezTo>
                    <a:pt x="168" y="401"/>
                    <a:pt x="14544" y="701"/>
                    <a:pt x="15345" y="735"/>
                  </a:cubicBezTo>
                  <a:cubicBezTo>
                    <a:pt x="16012" y="801"/>
                    <a:pt x="16279" y="968"/>
                    <a:pt x="16279" y="968"/>
                  </a:cubicBezTo>
                  <a:lnTo>
                    <a:pt x="16513" y="635"/>
                  </a:lnTo>
                  <a:cubicBezTo>
                    <a:pt x="16479" y="568"/>
                    <a:pt x="16179" y="368"/>
                    <a:pt x="15345" y="334"/>
                  </a:cubicBezTo>
                  <a:cubicBezTo>
                    <a:pt x="14544" y="301"/>
                    <a:pt x="601" y="1"/>
                    <a:pt x="1" y="1"/>
                  </a:cubicBez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191;p69">
              <a:extLst>
                <a:ext uri="{FF2B5EF4-FFF2-40B4-BE49-F238E27FC236}">
                  <a16:creationId xmlns:a16="http://schemas.microsoft.com/office/drawing/2014/main" id="{2C93B5E4-8B94-2DFA-881D-1F641CD06FE9}"/>
                </a:ext>
              </a:extLst>
            </p:cNvPr>
            <p:cNvSpPr/>
            <p:nvPr/>
          </p:nvSpPr>
          <p:spPr>
            <a:xfrm>
              <a:off x="2793825" y="4619575"/>
              <a:ext cx="529575" cy="24225"/>
            </a:xfrm>
            <a:custGeom>
              <a:avLst/>
              <a:gdLst/>
              <a:ahLst/>
              <a:cxnLst/>
              <a:rect l="l" t="t" r="r" b="b"/>
              <a:pathLst>
                <a:path w="21183" h="969" extrusionOk="0">
                  <a:moveTo>
                    <a:pt x="21183" y="1"/>
                  </a:moveTo>
                  <a:cubicBezTo>
                    <a:pt x="6439" y="1"/>
                    <a:pt x="1368" y="334"/>
                    <a:pt x="1168" y="334"/>
                  </a:cubicBezTo>
                  <a:cubicBezTo>
                    <a:pt x="334" y="368"/>
                    <a:pt x="34" y="568"/>
                    <a:pt x="1" y="635"/>
                  </a:cubicBezTo>
                  <a:lnTo>
                    <a:pt x="234" y="968"/>
                  </a:lnTo>
                  <a:cubicBezTo>
                    <a:pt x="234" y="968"/>
                    <a:pt x="434" y="801"/>
                    <a:pt x="1202" y="735"/>
                  </a:cubicBezTo>
                  <a:cubicBezTo>
                    <a:pt x="1402" y="735"/>
                    <a:pt x="6505" y="401"/>
                    <a:pt x="21183" y="401"/>
                  </a:cubicBezTo>
                  <a:lnTo>
                    <a:pt x="21183"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192;p69">
              <a:extLst>
                <a:ext uri="{FF2B5EF4-FFF2-40B4-BE49-F238E27FC236}">
                  <a16:creationId xmlns:a16="http://schemas.microsoft.com/office/drawing/2014/main" id="{AA627170-475B-4010-B9F6-1A8A9846BC53}"/>
                </a:ext>
              </a:extLst>
            </p:cNvPr>
            <p:cNvSpPr/>
            <p:nvPr/>
          </p:nvSpPr>
          <p:spPr>
            <a:xfrm>
              <a:off x="2168375" y="4391925"/>
              <a:ext cx="197675" cy="191000"/>
            </a:xfrm>
            <a:custGeom>
              <a:avLst/>
              <a:gdLst/>
              <a:ahLst/>
              <a:cxnLst/>
              <a:rect l="l" t="t" r="r" b="b"/>
              <a:pathLst>
                <a:path w="7907" h="7640" extrusionOk="0">
                  <a:moveTo>
                    <a:pt x="3370" y="0"/>
                  </a:moveTo>
                  <a:lnTo>
                    <a:pt x="2436" y="3403"/>
                  </a:lnTo>
                  <a:lnTo>
                    <a:pt x="1" y="4303"/>
                  </a:lnTo>
                  <a:lnTo>
                    <a:pt x="2436" y="5171"/>
                  </a:lnTo>
                  <a:lnTo>
                    <a:pt x="3370" y="7639"/>
                  </a:lnTo>
                  <a:lnTo>
                    <a:pt x="4237" y="5171"/>
                  </a:lnTo>
                  <a:lnTo>
                    <a:pt x="7907" y="4303"/>
                  </a:lnTo>
                  <a:lnTo>
                    <a:pt x="4237" y="3403"/>
                  </a:lnTo>
                  <a:lnTo>
                    <a:pt x="33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193;p69">
              <a:extLst>
                <a:ext uri="{FF2B5EF4-FFF2-40B4-BE49-F238E27FC236}">
                  <a16:creationId xmlns:a16="http://schemas.microsoft.com/office/drawing/2014/main" id="{FBB0FBE3-4BD0-07B2-6391-6F78F66C59E3}"/>
                </a:ext>
              </a:extLst>
            </p:cNvPr>
            <p:cNvSpPr/>
            <p:nvPr/>
          </p:nvSpPr>
          <p:spPr>
            <a:xfrm>
              <a:off x="3732825" y="4581225"/>
              <a:ext cx="129300" cy="123450"/>
            </a:xfrm>
            <a:custGeom>
              <a:avLst/>
              <a:gdLst/>
              <a:ahLst/>
              <a:cxnLst/>
              <a:rect l="l" t="t" r="r" b="b"/>
              <a:pathLst>
                <a:path w="5172" h="4938" extrusionOk="0">
                  <a:moveTo>
                    <a:pt x="2203" y="0"/>
                  </a:moveTo>
                  <a:lnTo>
                    <a:pt x="1569" y="2169"/>
                  </a:lnTo>
                  <a:lnTo>
                    <a:pt x="1" y="2736"/>
                  </a:lnTo>
                  <a:lnTo>
                    <a:pt x="1569" y="3336"/>
                  </a:lnTo>
                  <a:lnTo>
                    <a:pt x="2203" y="4937"/>
                  </a:lnTo>
                  <a:lnTo>
                    <a:pt x="2803" y="3336"/>
                  </a:lnTo>
                  <a:lnTo>
                    <a:pt x="5171" y="2736"/>
                  </a:lnTo>
                  <a:lnTo>
                    <a:pt x="2803" y="2169"/>
                  </a:lnTo>
                  <a:lnTo>
                    <a:pt x="22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194;p69">
              <a:extLst>
                <a:ext uri="{FF2B5EF4-FFF2-40B4-BE49-F238E27FC236}">
                  <a16:creationId xmlns:a16="http://schemas.microsoft.com/office/drawing/2014/main" id="{7A4DFC93-FDE3-5963-3077-2DD59F7E1F96}"/>
                </a:ext>
              </a:extLst>
            </p:cNvPr>
            <p:cNvSpPr/>
            <p:nvPr/>
          </p:nvSpPr>
          <p:spPr>
            <a:xfrm>
              <a:off x="2074975" y="4577050"/>
              <a:ext cx="91775" cy="88425"/>
            </a:xfrm>
            <a:custGeom>
              <a:avLst/>
              <a:gdLst/>
              <a:ahLst/>
              <a:cxnLst/>
              <a:rect l="l" t="t" r="r" b="b"/>
              <a:pathLst>
                <a:path w="3671" h="3537" extrusionOk="0">
                  <a:moveTo>
                    <a:pt x="1569" y="1"/>
                  </a:moveTo>
                  <a:lnTo>
                    <a:pt x="1135" y="1535"/>
                  </a:lnTo>
                  <a:lnTo>
                    <a:pt x="1" y="1935"/>
                  </a:lnTo>
                  <a:lnTo>
                    <a:pt x="1135" y="2402"/>
                  </a:lnTo>
                  <a:lnTo>
                    <a:pt x="1569" y="3536"/>
                  </a:lnTo>
                  <a:lnTo>
                    <a:pt x="1969" y="2402"/>
                  </a:lnTo>
                  <a:lnTo>
                    <a:pt x="3670" y="1935"/>
                  </a:lnTo>
                  <a:lnTo>
                    <a:pt x="1969" y="1535"/>
                  </a:lnTo>
                  <a:lnTo>
                    <a:pt x="1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195;p69">
              <a:extLst>
                <a:ext uri="{FF2B5EF4-FFF2-40B4-BE49-F238E27FC236}">
                  <a16:creationId xmlns:a16="http://schemas.microsoft.com/office/drawing/2014/main" id="{E04C33B4-DFFC-ECD9-88BE-F5A3517EB350}"/>
                </a:ext>
              </a:extLst>
            </p:cNvPr>
            <p:cNvSpPr/>
            <p:nvPr/>
          </p:nvSpPr>
          <p:spPr>
            <a:xfrm>
              <a:off x="2923100" y="2111125"/>
              <a:ext cx="1785450" cy="594600"/>
            </a:xfrm>
            <a:custGeom>
              <a:avLst/>
              <a:gdLst/>
              <a:ahLst/>
              <a:cxnLst/>
              <a:rect l="l" t="t" r="r" b="b"/>
              <a:pathLst>
                <a:path w="71418" h="23784" extrusionOk="0">
                  <a:moveTo>
                    <a:pt x="71118" y="0"/>
                  </a:moveTo>
                  <a:lnTo>
                    <a:pt x="63012" y="8173"/>
                  </a:lnTo>
                  <a:lnTo>
                    <a:pt x="60710" y="14611"/>
                  </a:lnTo>
                  <a:lnTo>
                    <a:pt x="53905" y="16279"/>
                  </a:lnTo>
                  <a:lnTo>
                    <a:pt x="46967" y="3603"/>
                  </a:lnTo>
                  <a:lnTo>
                    <a:pt x="39028" y="11675"/>
                  </a:lnTo>
                  <a:lnTo>
                    <a:pt x="22550" y="11675"/>
                  </a:lnTo>
                  <a:lnTo>
                    <a:pt x="20014" y="19014"/>
                  </a:lnTo>
                  <a:lnTo>
                    <a:pt x="7506" y="16279"/>
                  </a:lnTo>
                  <a:lnTo>
                    <a:pt x="0" y="23450"/>
                  </a:lnTo>
                  <a:lnTo>
                    <a:pt x="267" y="23784"/>
                  </a:lnTo>
                  <a:lnTo>
                    <a:pt x="7606" y="16746"/>
                  </a:lnTo>
                  <a:lnTo>
                    <a:pt x="20248" y="19481"/>
                  </a:lnTo>
                  <a:lnTo>
                    <a:pt x="22850" y="12109"/>
                  </a:lnTo>
                  <a:lnTo>
                    <a:pt x="39195" y="12109"/>
                  </a:lnTo>
                  <a:lnTo>
                    <a:pt x="46900" y="4303"/>
                  </a:lnTo>
                  <a:lnTo>
                    <a:pt x="53638" y="16779"/>
                  </a:lnTo>
                  <a:lnTo>
                    <a:pt x="60977" y="14944"/>
                  </a:lnTo>
                  <a:lnTo>
                    <a:pt x="63312" y="8473"/>
                  </a:lnTo>
                  <a:lnTo>
                    <a:pt x="71418" y="301"/>
                  </a:lnTo>
                  <a:lnTo>
                    <a:pt x="71118"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196;p69">
              <a:extLst>
                <a:ext uri="{FF2B5EF4-FFF2-40B4-BE49-F238E27FC236}">
                  <a16:creationId xmlns:a16="http://schemas.microsoft.com/office/drawing/2014/main" id="{0A362E57-923E-DD4D-1E3B-BF1960A57434}"/>
                </a:ext>
              </a:extLst>
            </p:cNvPr>
            <p:cNvSpPr/>
            <p:nvPr/>
          </p:nvSpPr>
          <p:spPr>
            <a:xfrm>
              <a:off x="4647650" y="2108625"/>
              <a:ext cx="65900" cy="64225"/>
            </a:xfrm>
            <a:custGeom>
              <a:avLst/>
              <a:gdLst/>
              <a:ahLst/>
              <a:cxnLst/>
              <a:rect l="l" t="t" r="r" b="b"/>
              <a:pathLst>
                <a:path w="2636" h="2569" extrusionOk="0">
                  <a:moveTo>
                    <a:pt x="1" y="0"/>
                  </a:moveTo>
                  <a:lnTo>
                    <a:pt x="1" y="401"/>
                  </a:lnTo>
                  <a:lnTo>
                    <a:pt x="2236" y="401"/>
                  </a:lnTo>
                  <a:lnTo>
                    <a:pt x="2236" y="2569"/>
                  </a:lnTo>
                  <a:lnTo>
                    <a:pt x="2636" y="2569"/>
                  </a:lnTo>
                  <a:lnTo>
                    <a:pt x="2636"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197;p69">
              <a:extLst>
                <a:ext uri="{FF2B5EF4-FFF2-40B4-BE49-F238E27FC236}">
                  <a16:creationId xmlns:a16="http://schemas.microsoft.com/office/drawing/2014/main" id="{03835CD5-BFE7-7EA4-CDFB-F03BEB89EFB7}"/>
                </a:ext>
              </a:extLst>
            </p:cNvPr>
            <p:cNvSpPr/>
            <p:nvPr/>
          </p:nvSpPr>
          <p:spPr>
            <a:xfrm>
              <a:off x="3011500" y="4012275"/>
              <a:ext cx="700525" cy="231175"/>
            </a:xfrm>
            <a:custGeom>
              <a:avLst/>
              <a:gdLst/>
              <a:ahLst/>
              <a:cxnLst/>
              <a:rect l="l" t="t" r="r" b="b"/>
              <a:pathLst>
                <a:path w="28021" h="9247" extrusionOk="0">
                  <a:moveTo>
                    <a:pt x="14231" y="0"/>
                  </a:moveTo>
                  <a:cubicBezTo>
                    <a:pt x="8273" y="0"/>
                    <a:pt x="2252" y="159"/>
                    <a:pt x="1501" y="476"/>
                  </a:cubicBezTo>
                  <a:cubicBezTo>
                    <a:pt x="0" y="1110"/>
                    <a:pt x="167" y="7981"/>
                    <a:pt x="1501" y="8782"/>
                  </a:cubicBezTo>
                  <a:cubicBezTo>
                    <a:pt x="2046" y="9109"/>
                    <a:pt x="7291" y="9247"/>
                    <a:pt x="12849" y="9247"/>
                  </a:cubicBezTo>
                  <a:cubicBezTo>
                    <a:pt x="19201" y="9247"/>
                    <a:pt x="25963" y="9066"/>
                    <a:pt x="26586" y="8782"/>
                  </a:cubicBezTo>
                  <a:cubicBezTo>
                    <a:pt x="28020" y="8115"/>
                    <a:pt x="27887" y="1276"/>
                    <a:pt x="26586" y="476"/>
                  </a:cubicBezTo>
                  <a:cubicBezTo>
                    <a:pt x="26085" y="159"/>
                    <a:pt x="20189" y="0"/>
                    <a:pt x="14231" y="0"/>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198;p69">
              <a:extLst>
                <a:ext uri="{FF2B5EF4-FFF2-40B4-BE49-F238E27FC236}">
                  <a16:creationId xmlns:a16="http://schemas.microsoft.com/office/drawing/2014/main" id="{484750F4-8637-3991-94D5-C37D8E324AF9}"/>
                </a:ext>
              </a:extLst>
            </p:cNvPr>
            <p:cNvSpPr/>
            <p:nvPr/>
          </p:nvSpPr>
          <p:spPr>
            <a:xfrm>
              <a:off x="3222475" y="4077525"/>
              <a:ext cx="68400" cy="95925"/>
            </a:xfrm>
            <a:custGeom>
              <a:avLst/>
              <a:gdLst/>
              <a:ahLst/>
              <a:cxnLst/>
              <a:rect l="l" t="t" r="r" b="b"/>
              <a:pathLst>
                <a:path w="2736" h="3837" extrusionOk="0">
                  <a:moveTo>
                    <a:pt x="1301" y="434"/>
                  </a:moveTo>
                  <a:cubicBezTo>
                    <a:pt x="1535" y="434"/>
                    <a:pt x="1735" y="501"/>
                    <a:pt x="1868" y="568"/>
                  </a:cubicBezTo>
                  <a:cubicBezTo>
                    <a:pt x="1968" y="668"/>
                    <a:pt x="2035" y="835"/>
                    <a:pt x="2035" y="1001"/>
                  </a:cubicBezTo>
                  <a:cubicBezTo>
                    <a:pt x="2035" y="1201"/>
                    <a:pt x="1968" y="1368"/>
                    <a:pt x="1868" y="1435"/>
                  </a:cubicBezTo>
                  <a:cubicBezTo>
                    <a:pt x="1735" y="1535"/>
                    <a:pt x="1535" y="1602"/>
                    <a:pt x="1301" y="1602"/>
                  </a:cubicBezTo>
                  <a:lnTo>
                    <a:pt x="534" y="1602"/>
                  </a:lnTo>
                  <a:lnTo>
                    <a:pt x="534" y="434"/>
                  </a:lnTo>
                  <a:close/>
                  <a:moveTo>
                    <a:pt x="1368" y="2002"/>
                  </a:moveTo>
                  <a:cubicBezTo>
                    <a:pt x="1635" y="2002"/>
                    <a:pt x="1835" y="2069"/>
                    <a:pt x="1968" y="2169"/>
                  </a:cubicBezTo>
                  <a:cubicBezTo>
                    <a:pt x="2102" y="2302"/>
                    <a:pt x="2169" y="2469"/>
                    <a:pt x="2169" y="2703"/>
                  </a:cubicBezTo>
                  <a:cubicBezTo>
                    <a:pt x="2169" y="2936"/>
                    <a:pt x="2102" y="3103"/>
                    <a:pt x="1968" y="3236"/>
                  </a:cubicBezTo>
                  <a:cubicBezTo>
                    <a:pt x="1835" y="3336"/>
                    <a:pt x="1635" y="3403"/>
                    <a:pt x="1368" y="3403"/>
                  </a:cubicBezTo>
                  <a:lnTo>
                    <a:pt x="534" y="3403"/>
                  </a:lnTo>
                  <a:lnTo>
                    <a:pt x="534" y="2002"/>
                  </a:lnTo>
                  <a:close/>
                  <a:moveTo>
                    <a:pt x="0" y="1"/>
                  </a:moveTo>
                  <a:lnTo>
                    <a:pt x="0" y="3837"/>
                  </a:lnTo>
                  <a:lnTo>
                    <a:pt x="1401" y="3837"/>
                  </a:lnTo>
                  <a:cubicBezTo>
                    <a:pt x="1802" y="3837"/>
                    <a:pt x="2135" y="3737"/>
                    <a:pt x="2369" y="3536"/>
                  </a:cubicBezTo>
                  <a:cubicBezTo>
                    <a:pt x="2602" y="3370"/>
                    <a:pt x="2736" y="3103"/>
                    <a:pt x="2736" y="2769"/>
                  </a:cubicBezTo>
                  <a:cubicBezTo>
                    <a:pt x="2736" y="2502"/>
                    <a:pt x="2669" y="2302"/>
                    <a:pt x="2502" y="2102"/>
                  </a:cubicBezTo>
                  <a:cubicBezTo>
                    <a:pt x="2369" y="1935"/>
                    <a:pt x="2169" y="1835"/>
                    <a:pt x="1935" y="1769"/>
                  </a:cubicBezTo>
                  <a:cubicBezTo>
                    <a:pt x="2135" y="1735"/>
                    <a:pt x="2302" y="1668"/>
                    <a:pt x="2402" y="1502"/>
                  </a:cubicBezTo>
                  <a:cubicBezTo>
                    <a:pt x="2502" y="1368"/>
                    <a:pt x="2569" y="1201"/>
                    <a:pt x="2569" y="968"/>
                  </a:cubicBezTo>
                  <a:cubicBezTo>
                    <a:pt x="2569" y="668"/>
                    <a:pt x="2469" y="434"/>
                    <a:pt x="2235" y="267"/>
                  </a:cubicBezTo>
                  <a:cubicBezTo>
                    <a:pt x="2035" y="101"/>
                    <a:pt x="1735" y="1"/>
                    <a:pt x="1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199;p69">
              <a:extLst>
                <a:ext uri="{FF2B5EF4-FFF2-40B4-BE49-F238E27FC236}">
                  <a16:creationId xmlns:a16="http://schemas.microsoft.com/office/drawing/2014/main" id="{910C3404-0652-E141-4EE9-FBB461E2D854}"/>
                </a:ext>
              </a:extLst>
            </p:cNvPr>
            <p:cNvSpPr/>
            <p:nvPr/>
          </p:nvSpPr>
          <p:spPr>
            <a:xfrm>
              <a:off x="3310875" y="4077525"/>
              <a:ext cx="73400" cy="97600"/>
            </a:xfrm>
            <a:custGeom>
              <a:avLst/>
              <a:gdLst/>
              <a:ahLst/>
              <a:cxnLst/>
              <a:rect l="l" t="t" r="r" b="b"/>
              <a:pathLst>
                <a:path w="2936" h="3904" extrusionOk="0">
                  <a:moveTo>
                    <a:pt x="0" y="1"/>
                  </a:moveTo>
                  <a:lnTo>
                    <a:pt x="0" y="2402"/>
                  </a:lnTo>
                  <a:cubicBezTo>
                    <a:pt x="0" y="2903"/>
                    <a:pt x="134" y="3270"/>
                    <a:pt x="367" y="3536"/>
                  </a:cubicBezTo>
                  <a:cubicBezTo>
                    <a:pt x="634" y="3770"/>
                    <a:pt x="1001" y="3903"/>
                    <a:pt x="1468" y="3903"/>
                  </a:cubicBezTo>
                  <a:cubicBezTo>
                    <a:pt x="1968" y="3903"/>
                    <a:pt x="2335" y="3770"/>
                    <a:pt x="2569" y="3536"/>
                  </a:cubicBezTo>
                  <a:cubicBezTo>
                    <a:pt x="2802" y="3270"/>
                    <a:pt x="2936" y="2903"/>
                    <a:pt x="2936" y="2402"/>
                  </a:cubicBezTo>
                  <a:lnTo>
                    <a:pt x="2936" y="1"/>
                  </a:lnTo>
                  <a:lnTo>
                    <a:pt x="2402" y="1"/>
                  </a:lnTo>
                  <a:lnTo>
                    <a:pt x="2402" y="2336"/>
                  </a:lnTo>
                  <a:cubicBezTo>
                    <a:pt x="2402" y="2736"/>
                    <a:pt x="2335" y="3036"/>
                    <a:pt x="2202" y="3203"/>
                  </a:cubicBezTo>
                  <a:cubicBezTo>
                    <a:pt x="2035" y="3403"/>
                    <a:pt x="1802" y="3470"/>
                    <a:pt x="1468" y="3470"/>
                  </a:cubicBezTo>
                  <a:cubicBezTo>
                    <a:pt x="1134" y="3470"/>
                    <a:pt x="901" y="3403"/>
                    <a:pt x="767" y="3203"/>
                  </a:cubicBezTo>
                  <a:cubicBezTo>
                    <a:pt x="601" y="3036"/>
                    <a:pt x="534" y="2736"/>
                    <a:pt x="534" y="2336"/>
                  </a:cubicBezTo>
                  <a:lnTo>
                    <a:pt x="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200;p69">
              <a:extLst>
                <a:ext uri="{FF2B5EF4-FFF2-40B4-BE49-F238E27FC236}">
                  <a16:creationId xmlns:a16="http://schemas.microsoft.com/office/drawing/2014/main" id="{7C614B19-5E83-B9D3-0737-76F4C077DFF5}"/>
                </a:ext>
              </a:extLst>
            </p:cNvPr>
            <p:cNvSpPr/>
            <p:nvPr/>
          </p:nvSpPr>
          <p:spPr>
            <a:xfrm>
              <a:off x="3395100" y="4077525"/>
              <a:ext cx="80900" cy="95925"/>
            </a:xfrm>
            <a:custGeom>
              <a:avLst/>
              <a:gdLst/>
              <a:ahLst/>
              <a:cxnLst/>
              <a:rect l="l" t="t" r="r" b="b"/>
              <a:pathLst>
                <a:path w="3236" h="3837" extrusionOk="0">
                  <a:moveTo>
                    <a:pt x="0" y="1"/>
                  </a:moveTo>
                  <a:lnTo>
                    <a:pt x="1368" y="2002"/>
                  </a:lnTo>
                  <a:lnTo>
                    <a:pt x="1368" y="3837"/>
                  </a:lnTo>
                  <a:lnTo>
                    <a:pt x="1868" y="3837"/>
                  </a:lnTo>
                  <a:lnTo>
                    <a:pt x="1868" y="2002"/>
                  </a:lnTo>
                  <a:lnTo>
                    <a:pt x="3236" y="1"/>
                  </a:lnTo>
                  <a:lnTo>
                    <a:pt x="2669" y="1"/>
                  </a:lnTo>
                  <a:lnTo>
                    <a:pt x="1635" y="1568"/>
                  </a:lnTo>
                  <a:lnTo>
                    <a:pt x="5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201;p69">
              <a:extLst>
                <a:ext uri="{FF2B5EF4-FFF2-40B4-BE49-F238E27FC236}">
                  <a16:creationId xmlns:a16="http://schemas.microsoft.com/office/drawing/2014/main" id="{246ACD8B-AE14-3D6C-8592-61564C0DA2F9}"/>
                </a:ext>
              </a:extLst>
            </p:cNvPr>
            <p:cNvSpPr/>
            <p:nvPr/>
          </p:nvSpPr>
          <p:spPr>
            <a:xfrm>
              <a:off x="3917975" y="4012275"/>
              <a:ext cx="700525" cy="231175"/>
            </a:xfrm>
            <a:custGeom>
              <a:avLst/>
              <a:gdLst/>
              <a:ahLst/>
              <a:cxnLst/>
              <a:rect l="l" t="t" r="r" b="b"/>
              <a:pathLst>
                <a:path w="28021" h="9247" extrusionOk="0">
                  <a:moveTo>
                    <a:pt x="14248" y="0"/>
                  </a:moveTo>
                  <a:cubicBezTo>
                    <a:pt x="8281" y="0"/>
                    <a:pt x="2252" y="159"/>
                    <a:pt x="1501" y="476"/>
                  </a:cubicBezTo>
                  <a:cubicBezTo>
                    <a:pt x="0" y="1110"/>
                    <a:pt x="167" y="7981"/>
                    <a:pt x="1501" y="8782"/>
                  </a:cubicBezTo>
                  <a:cubicBezTo>
                    <a:pt x="2046" y="9109"/>
                    <a:pt x="7298" y="9247"/>
                    <a:pt x="12864" y="9247"/>
                  </a:cubicBezTo>
                  <a:cubicBezTo>
                    <a:pt x="19226" y="9247"/>
                    <a:pt x="25997" y="9066"/>
                    <a:pt x="26619" y="8782"/>
                  </a:cubicBezTo>
                  <a:cubicBezTo>
                    <a:pt x="28020" y="8115"/>
                    <a:pt x="27920" y="1276"/>
                    <a:pt x="26619" y="476"/>
                  </a:cubicBezTo>
                  <a:cubicBezTo>
                    <a:pt x="26119" y="159"/>
                    <a:pt x="20215" y="0"/>
                    <a:pt x="14248" y="0"/>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202;p69">
              <a:extLst>
                <a:ext uri="{FF2B5EF4-FFF2-40B4-BE49-F238E27FC236}">
                  <a16:creationId xmlns:a16="http://schemas.microsoft.com/office/drawing/2014/main" id="{85EC7DD8-3592-E796-46B1-CCBA1DB7F8FB}"/>
                </a:ext>
              </a:extLst>
            </p:cNvPr>
            <p:cNvSpPr/>
            <p:nvPr/>
          </p:nvSpPr>
          <p:spPr>
            <a:xfrm>
              <a:off x="4104775" y="4075850"/>
              <a:ext cx="67575" cy="99275"/>
            </a:xfrm>
            <a:custGeom>
              <a:avLst/>
              <a:gdLst/>
              <a:ahLst/>
              <a:cxnLst/>
              <a:rect l="l" t="t" r="r" b="b"/>
              <a:pathLst>
                <a:path w="2703" h="3971" extrusionOk="0">
                  <a:moveTo>
                    <a:pt x="1368" y="1"/>
                  </a:moveTo>
                  <a:cubicBezTo>
                    <a:pt x="934" y="1"/>
                    <a:pt x="601" y="101"/>
                    <a:pt x="367" y="301"/>
                  </a:cubicBezTo>
                  <a:cubicBezTo>
                    <a:pt x="134" y="501"/>
                    <a:pt x="0" y="768"/>
                    <a:pt x="0" y="1102"/>
                  </a:cubicBezTo>
                  <a:cubicBezTo>
                    <a:pt x="0" y="1402"/>
                    <a:pt x="100" y="1635"/>
                    <a:pt x="267" y="1769"/>
                  </a:cubicBezTo>
                  <a:cubicBezTo>
                    <a:pt x="434" y="1936"/>
                    <a:pt x="734" y="2069"/>
                    <a:pt x="1101" y="2136"/>
                  </a:cubicBezTo>
                  <a:lnTo>
                    <a:pt x="1435" y="2202"/>
                  </a:lnTo>
                  <a:cubicBezTo>
                    <a:pt x="1668" y="2269"/>
                    <a:pt x="1868" y="2336"/>
                    <a:pt x="2002" y="2436"/>
                  </a:cubicBezTo>
                  <a:cubicBezTo>
                    <a:pt x="2102" y="2536"/>
                    <a:pt x="2168" y="2703"/>
                    <a:pt x="2168" y="2870"/>
                  </a:cubicBezTo>
                  <a:cubicBezTo>
                    <a:pt x="2168" y="3103"/>
                    <a:pt x="2068" y="3270"/>
                    <a:pt x="1935" y="3370"/>
                  </a:cubicBezTo>
                  <a:cubicBezTo>
                    <a:pt x="1768" y="3503"/>
                    <a:pt x="1535" y="3537"/>
                    <a:pt x="1234" y="3537"/>
                  </a:cubicBezTo>
                  <a:cubicBezTo>
                    <a:pt x="1034" y="3537"/>
                    <a:pt x="834" y="3537"/>
                    <a:pt x="634" y="3470"/>
                  </a:cubicBezTo>
                  <a:cubicBezTo>
                    <a:pt x="434" y="3403"/>
                    <a:pt x="234" y="3303"/>
                    <a:pt x="34" y="3203"/>
                  </a:cubicBezTo>
                  <a:lnTo>
                    <a:pt x="34" y="3737"/>
                  </a:lnTo>
                  <a:cubicBezTo>
                    <a:pt x="234" y="3804"/>
                    <a:pt x="467" y="3870"/>
                    <a:pt x="667" y="3904"/>
                  </a:cubicBezTo>
                  <a:cubicBezTo>
                    <a:pt x="868" y="3937"/>
                    <a:pt x="1068" y="3970"/>
                    <a:pt x="1234" y="3970"/>
                  </a:cubicBezTo>
                  <a:cubicBezTo>
                    <a:pt x="1701" y="3970"/>
                    <a:pt x="2068" y="3870"/>
                    <a:pt x="2335" y="3670"/>
                  </a:cubicBezTo>
                  <a:cubicBezTo>
                    <a:pt x="2569" y="3503"/>
                    <a:pt x="2702" y="3203"/>
                    <a:pt x="2702" y="2836"/>
                  </a:cubicBezTo>
                  <a:cubicBezTo>
                    <a:pt x="2702" y="2536"/>
                    <a:pt x="2602" y="2303"/>
                    <a:pt x="2435" y="2102"/>
                  </a:cubicBezTo>
                  <a:cubicBezTo>
                    <a:pt x="2235" y="1902"/>
                    <a:pt x="1968" y="1802"/>
                    <a:pt x="1568" y="1702"/>
                  </a:cubicBezTo>
                  <a:lnTo>
                    <a:pt x="1268" y="1635"/>
                  </a:lnTo>
                  <a:cubicBezTo>
                    <a:pt x="968" y="1602"/>
                    <a:pt x="801" y="1535"/>
                    <a:pt x="667" y="1435"/>
                  </a:cubicBezTo>
                  <a:cubicBezTo>
                    <a:pt x="567" y="1369"/>
                    <a:pt x="534" y="1235"/>
                    <a:pt x="534" y="1068"/>
                  </a:cubicBezTo>
                  <a:cubicBezTo>
                    <a:pt x="534" y="868"/>
                    <a:pt x="601" y="701"/>
                    <a:pt x="767" y="601"/>
                  </a:cubicBezTo>
                  <a:cubicBezTo>
                    <a:pt x="901" y="468"/>
                    <a:pt x="1134" y="435"/>
                    <a:pt x="1401" y="435"/>
                  </a:cubicBezTo>
                  <a:cubicBezTo>
                    <a:pt x="1568" y="435"/>
                    <a:pt x="1735" y="468"/>
                    <a:pt x="1902" y="501"/>
                  </a:cubicBezTo>
                  <a:cubicBezTo>
                    <a:pt x="2102" y="535"/>
                    <a:pt x="2269" y="601"/>
                    <a:pt x="2469" y="701"/>
                  </a:cubicBezTo>
                  <a:lnTo>
                    <a:pt x="2469" y="201"/>
                  </a:lnTo>
                  <a:cubicBezTo>
                    <a:pt x="2269" y="134"/>
                    <a:pt x="2102" y="101"/>
                    <a:pt x="1902" y="68"/>
                  </a:cubicBezTo>
                  <a:cubicBezTo>
                    <a:pt x="1701" y="34"/>
                    <a:pt x="1535" y="1"/>
                    <a:pt x="13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203;p69">
              <a:extLst>
                <a:ext uri="{FF2B5EF4-FFF2-40B4-BE49-F238E27FC236}">
                  <a16:creationId xmlns:a16="http://schemas.microsoft.com/office/drawing/2014/main" id="{026D8A5B-9078-4678-E49C-DB6BE44B9E5D}"/>
                </a:ext>
              </a:extLst>
            </p:cNvPr>
            <p:cNvSpPr/>
            <p:nvPr/>
          </p:nvSpPr>
          <p:spPr>
            <a:xfrm>
              <a:off x="4192325" y="4077525"/>
              <a:ext cx="61750" cy="95925"/>
            </a:xfrm>
            <a:custGeom>
              <a:avLst/>
              <a:gdLst/>
              <a:ahLst/>
              <a:cxnLst/>
              <a:rect l="l" t="t" r="r" b="b"/>
              <a:pathLst>
                <a:path w="2470" h="3837" extrusionOk="0">
                  <a:moveTo>
                    <a:pt x="1" y="1"/>
                  </a:moveTo>
                  <a:lnTo>
                    <a:pt x="1" y="3837"/>
                  </a:lnTo>
                  <a:lnTo>
                    <a:pt x="2469" y="3837"/>
                  </a:lnTo>
                  <a:lnTo>
                    <a:pt x="2469" y="3403"/>
                  </a:lnTo>
                  <a:lnTo>
                    <a:pt x="534" y="3403"/>
                  </a:lnTo>
                  <a:lnTo>
                    <a:pt x="534" y="2002"/>
                  </a:lnTo>
                  <a:lnTo>
                    <a:pt x="2336" y="2002"/>
                  </a:lnTo>
                  <a:lnTo>
                    <a:pt x="2336" y="1568"/>
                  </a:lnTo>
                  <a:lnTo>
                    <a:pt x="534" y="1568"/>
                  </a:lnTo>
                  <a:lnTo>
                    <a:pt x="534" y="434"/>
                  </a:lnTo>
                  <a:lnTo>
                    <a:pt x="2436" y="434"/>
                  </a:lnTo>
                  <a:lnTo>
                    <a:pt x="24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204;p69">
              <a:extLst>
                <a:ext uri="{FF2B5EF4-FFF2-40B4-BE49-F238E27FC236}">
                  <a16:creationId xmlns:a16="http://schemas.microsoft.com/office/drawing/2014/main" id="{088E4DD6-2CAC-A36A-090A-8BDBCBCB4601}"/>
                </a:ext>
              </a:extLst>
            </p:cNvPr>
            <p:cNvSpPr/>
            <p:nvPr/>
          </p:nvSpPr>
          <p:spPr>
            <a:xfrm>
              <a:off x="4274900" y="4077525"/>
              <a:ext cx="60050" cy="95925"/>
            </a:xfrm>
            <a:custGeom>
              <a:avLst/>
              <a:gdLst/>
              <a:ahLst/>
              <a:cxnLst/>
              <a:rect l="l" t="t" r="r" b="b"/>
              <a:pathLst>
                <a:path w="2402" h="3837" extrusionOk="0">
                  <a:moveTo>
                    <a:pt x="0" y="1"/>
                  </a:moveTo>
                  <a:lnTo>
                    <a:pt x="0" y="3837"/>
                  </a:lnTo>
                  <a:lnTo>
                    <a:pt x="2402" y="3837"/>
                  </a:lnTo>
                  <a:lnTo>
                    <a:pt x="2402" y="3403"/>
                  </a:lnTo>
                  <a:lnTo>
                    <a:pt x="534" y="3403"/>
                  </a:lnTo>
                  <a:lnTo>
                    <a:pt x="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205;p69">
              <a:extLst>
                <a:ext uri="{FF2B5EF4-FFF2-40B4-BE49-F238E27FC236}">
                  <a16:creationId xmlns:a16="http://schemas.microsoft.com/office/drawing/2014/main" id="{AAB79D1D-05D9-76F3-3F45-6A648EB05AEF}"/>
                </a:ext>
              </a:extLst>
            </p:cNvPr>
            <p:cNvSpPr/>
            <p:nvPr/>
          </p:nvSpPr>
          <p:spPr>
            <a:xfrm>
              <a:off x="4348275" y="4077525"/>
              <a:ext cx="59225" cy="95925"/>
            </a:xfrm>
            <a:custGeom>
              <a:avLst/>
              <a:gdLst/>
              <a:ahLst/>
              <a:cxnLst/>
              <a:rect l="l" t="t" r="r" b="b"/>
              <a:pathLst>
                <a:path w="2369" h="3837" extrusionOk="0">
                  <a:moveTo>
                    <a:pt x="1" y="1"/>
                  </a:moveTo>
                  <a:lnTo>
                    <a:pt x="1" y="3837"/>
                  </a:lnTo>
                  <a:lnTo>
                    <a:pt x="2369" y="3837"/>
                  </a:lnTo>
                  <a:lnTo>
                    <a:pt x="2369" y="3403"/>
                  </a:lnTo>
                  <a:lnTo>
                    <a:pt x="501" y="3403"/>
                  </a:lnTo>
                  <a:lnTo>
                    <a:pt x="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206;p69">
              <a:extLst>
                <a:ext uri="{FF2B5EF4-FFF2-40B4-BE49-F238E27FC236}">
                  <a16:creationId xmlns:a16="http://schemas.microsoft.com/office/drawing/2014/main" id="{408F694F-3854-0F07-2CFB-54D0C433F83F}"/>
                </a:ext>
              </a:extLst>
            </p:cNvPr>
            <p:cNvSpPr/>
            <p:nvPr/>
          </p:nvSpPr>
          <p:spPr>
            <a:xfrm>
              <a:off x="3078200" y="1610175"/>
              <a:ext cx="1471075" cy="463425"/>
            </a:xfrm>
            <a:custGeom>
              <a:avLst/>
              <a:gdLst/>
              <a:ahLst/>
              <a:cxnLst/>
              <a:rect l="l" t="t" r="r" b="b"/>
              <a:pathLst>
                <a:path w="58843" h="18537" extrusionOk="0">
                  <a:moveTo>
                    <a:pt x="23956" y="0"/>
                  </a:moveTo>
                  <a:cubicBezTo>
                    <a:pt x="11824" y="0"/>
                    <a:pt x="1066" y="98"/>
                    <a:pt x="734" y="358"/>
                  </a:cubicBezTo>
                  <a:cubicBezTo>
                    <a:pt x="1" y="991"/>
                    <a:pt x="401" y="17970"/>
                    <a:pt x="734" y="18270"/>
                  </a:cubicBezTo>
                  <a:cubicBezTo>
                    <a:pt x="920" y="18419"/>
                    <a:pt x="18649" y="18537"/>
                    <a:pt x="34395" y="18537"/>
                  </a:cubicBezTo>
                  <a:cubicBezTo>
                    <a:pt x="46908" y="18537"/>
                    <a:pt x="58169" y="18462"/>
                    <a:pt x="58376" y="18270"/>
                  </a:cubicBezTo>
                  <a:cubicBezTo>
                    <a:pt x="58843" y="17803"/>
                    <a:pt x="58743" y="658"/>
                    <a:pt x="58376" y="358"/>
                  </a:cubicBezTo>
                  <a:cubicBezTo>
                    <a:pt x="58167" y="168"/>
                    <a:pt x="39878" y="0"/>
                    <a:pt x="23956" y="0"/>
                  </a:cubicBezTo>
                  <a:close/>
                </a:path>
              </a:pathLst>
            </a:custGeom>
            <a:solidFill>
              <a:srgbClr val="476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207;p69">
              <a:extLst>
                <a:ext uri="{FF2B5EF4-FFF2-40B4-BE49-F238E27FC236}">
                  <a16:creationId xmlns:a16="http://schemas.microsoft.com/office/drawing/2014/main" id="{9C90C462-D351-5760-2E4A-99378B576E7A}"/>
                </a:ext>
              </a:extLst>
            </p:cNvPr>
            <p:cNvSpPr/>
            <p:nvPr/>
          </p:nvSpPr>
          <p:spPr>
            <a:xfrm>
              <a:off x="3287525" y="1302175"/>
              <a:ext cx="1114150" cy="539600"/>
            </a:xfrm>
            <a:custGeom>
              <a:avLst/>
              <a:gdLst/>
              <a:ahLst/>
              <a:cxnLst/>
              <a:rect l="l" t="t" r="r" b="b"/>
              <a:pathLst>
                <a:path w="44566" h="21584" extrusionOk="0">
                  <a:moveTo>
                    <a:pt x="22046" y="1"/>
                  </a:moveTo>
                  <a:cubicBezTo>
                    <a:pt x="12861" y="1"/>
                    <a:pt x="3844" y="4721"/>
                    <a:pt x="968" y="14512"/>
                  </a:cubicBezTo>
                  <a:cubicBezTo>
                    <a:pt x="267" y="16847"/>
                    <a:pt x="0" y="19282"/>
                    <a:pt x="134" y="21584"/>
                  </a:cubicBezTo>
                  <a:lnTo>
                    <a:pt x="44499" y="21584"/>
                  </a:lnTo>
                  <a:cubicBezTo>
                    <a:pt x="44565" y="18849"/>
                    <a:pt x="44198" y="16113"/>
                    <a:pt x="43298" y="13578"/>
                  </a:cubicBezTo>
                  <a:cubicBezTo>
                    <a:pt x="41897" y="9575"/>
                    <a:pt x="39362" y="6073"/>
                    <a:pt x="35659" y="3771"/>
                  </a:cubicBezTo>
                  <a:cubicBezTo>
                    <a:pt x="31634" y="1274"/>
                    <a:pt x="26817" y="1"/>
                    <a:pt x="22046" y="1"/>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208;p69">
              <a:extLst>
                <a:ext uri="{FF2B5EF4-FFF2-40B4-BE49-F238E27FC236}">
                  <a16:creationId xmlns:a16="http://schemas.microsoft.com/office/drawing/2014/main" id="{3D564C2D-792B-00C7-DF01-2AE78214F6E0}"/>
                </a:ext>
              </a:extLst>
            </p:cNvPr>
            <p:cNvSpPr/>
            <p:nvPr/>
          </p:nvSpPr>
          <p:spPr>
            <a:xfrm>
              <a:off x="3801225" y="1301175"/>
              <a:ext cx="158475" cy="50250"/>
            </a:xfrm>
            <a:custGeom>
              <a:avLst/>
              <a:gdLst/>
              <a:ahLst/>
              <a:cxnLst/>
              <a:rect l="l" t="t" r="r" b="b"/>
              <a:pathLst>
                <a:path w="6339" h="2010" extrusionOk="0">
                  <a:moveTo>
                    <a:pt x="1615" y="1"/>
                  </a:moveTo>
                  <a:cubicBezTo>
                    <a:pt x="1376" y="1"/>
                    <a:pt x="1138" y="3"/>
                    <a:pt x="901" y="8"/>
                  </a:cubicBezTo>
                  <a:cubicBezTo>
                    <a:pt x="401" y="8"/>
                    <a:pt x="0" y="442"/>
                    <a:pt x="67" y="876"/>
                  </a:cubicBezTo>
                  <a:cubicBezTo>
                    <a:pt x="67" y="1355"/>
                    <a:pt x="434" y="1712"/>
                    <a:pt x="875" y="1712"/>
                  </a:cubicBezTo>
                  <a:cubicBezTo>
                    <a:pt x="895" y="1712"/>
                    <a:pt x="915" y="1711"/>
                    <a:pt x="934" y="1710"/>
                  </a:cubicBezTo>
                  <a:cubicBezTo>
                    <a:pt x="1161" y="1705"/>
                    <a:pt x="1388" y="1702"/>
                    <a:pt x="1613" y="1702"/>
                  </a:cubicBezTo>
                  <a:cubicBezTo>
                    <a:pt x="2847" y="1702"/>
                    <a:pt x="4063" y="1784"/>
                    <a:pt x="5304" y="2010"/>
                  </a:cubicBezTo>
                  <a:lnTo>
                    <a:pt x="5437" y="2010"/>
                  </a:lnTo>
                  <a:cubicBezTo>
                    <a:pt x="5838" y="2010"/>
                    <a:pt x="6238" y="1710"/>
                    <a:pt x="6305" y="1276"/>
                  </a:cubicBezTo>
                  <a:cubicBezTo>
                    <a:pt x="6338" y="842"/>
                    <a:pt x="6005" y="375"/>
                    <a:pt x="5571" y="309"/>
                  </a:cubicBezTo>
                  <a:cubicBezTo>
                    <a:pt x="4246" y="83"/>
                    <a:pt x="2920" y="1"/>
                    <a:pt x="1615" y="1"/>
                  </a:cubicBez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209;p69">
              <a:extLst>
                <a:ext uri="{FF2B5EF4-FFF2-40B4-BE49-F238E27FC236}">
                  <a16:creationId xmlns:a16="http://schemas.microsoft.com/office/drawing/2014/main" id="{4401F2B1-B922-236D-F833-66DD95F6EA6A}"/>
                </a:ext>
              </a:extLst>
            </p:cNvPr>
            <p:cNvSpPr/>
            <p:nvPr/>
          </p:nvSpPr>
          <p:spPr>
            <a:xfrm>
              <a:off x="4046400" y="1345800"/>
              <a:ext cx="354450" cy="496825"/>
            </a:xfrm>
            <a:custGeom>
              <a:avLst/>
              <a:gdLst/>
              <a:ahLst/>
              <a:cxnLst/>
              <a:rect l="l" t="t" r="r" b="b"/>
              <a:pathLst>
                <a:path w="14178" h="19873" extrusionOk="0">
                  <a:moveTo>
                    <a:pt x="971" y="0"/>
                  </a:moveTo>
                  <a:cubicBezTo>
                    <a:pt x="618" y="0"/>
                    <a:pt x="295" y="201"/>
                    <a:pt x="167" y="558"/>
                  </a:cubicBezTo>
                  <a:cubicBezTo>
                    <a:pt x="0" y="992"/>
                    <a:pt x="267" y="1492"/>
                    <a:pt x="667" y="1659"/>
                  </a:cubicBezTo>
                  <a:cubicBezTo>
                    <a:pt x="1968" y="2160"/>
                    <a:pt x="3169" y="2760"/>
                    <a:pt x="4303" y="3494"/>
                  </a:cubicBezTo>
                  <a:cubicBezTo>
                    <a:pt x="7506" y="5495"/>
                    <a:pt x="9941" y="8564"/>
                    <a:pt x="11275" y="12434"/>
                  </a:cubicBezTo>
                  <a:cubicBezTo>
                    <a:pt x="12109" y="14835"/>
                    <a:pt x="12442" y="17370"/>
                    <a:pt x="12342" y="19872"/>
                  </a:cubicBezTo>
                  <a:lnTo>
                    <a:pt x="14110" y="19872"/>
                  </a:lnTo>
                  <a:cubicBezTo>
                    <a:pt x="14177" y="17204"/>
                    <a:pt x="13810" y="14435"/>
                    <a:pt x="12876" y="11867"/>
                  </a:cubicBezTo>
                  <a:cubicBezTo>
                    <a:pt x="11442" y="7597"/>
                    <a:pt x="8773" y="4194"/>
                    <a:pt x="5204" y="2026"/>
                  </a:cubicBezTo>
                  <a:cubicBezTo>
                    <a:pt x="4003" y="1259"/>
                    <a:pt x="2669" y="592"/>
                    <a:pt x="1301" y="58"/>
                  </a:cubicBezTo>
                  <a:cubicBezTo>
                    <a:pt x="1192" y="19"/>
                    <a:pt x="1080" y="0"/>
                    <a:pt x="971" y="0"/>
                  </a:cubicBez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210;p69">
              <a:extLst>
                <a:ext uri="{FF2B5EF4-FFF2-40B4-BE49-F238E27FC236}">
                  <a16:creationId xmlns:a16="http://schemas.microsoft.com/office/drawing/2014/main" id="{62E3ED80-2690-BFC8-4EA4-6BF8782D98D0}"/>
                </a:ext>
              </a:extLst>
            </p:cNvPr>
            <p:cNvSpPr/>
            <p:nvPr/>
          </p:nvSpPr>
          <p:spPr>
            <a:xfrm>
              <a:off x="3420950" y="1426950"/>
              <a:ext cx="848125" cy="414825"/>
            </a:xfrm>
            <a:custGeom>
              <a:avLst/>
              <a:gdLst/>
              <a:ahLst/>
              <a:cxnLst/>
              <a:rect l="l" t="t" r="r" b="b"/>
              <a:pathLst>
                <a:path w="33925" h="16593" extrusionOk="0">
                  <a:moveTo>
                    <a:pt x="16808" y="1"/>
                  </a:moveTo>
                  <a:cubicBezTo>
                    <a:pt x="9800" y="1"/>
                    <a:pt x="2922" y="3592"/>
                    <a:pt x="768" y="11022"/>
                  </a:cubicBezTo>
                  <a:cubicBezTo>
                    <a:pt x="201" y="12857"/>
                    <a:pt x="0" y="14758"/>
                    <a:pt x="134" y="16526"/>
                  </a:cubicBezTo>
                  <a:lnTo>
                    <a:pt x="33858" y="16526"/>
                  </a:lnTo>
                  <a:lnTo>
                    <a:pt x="33858" y="16593"/>
                  </a:lnTo>
                  <a:cubicBezTo>
                    <a:pt x="33925" y="14458"/>
                    <a:pt x="33658" y="12323"/>
                    <a:pt x="32957" y="10322"/>
                  </a:cubicBezTo>
                  <a:cubicBezTo>
                    <a:pt x="31890" y="7286"/>
                    <a:pt x="29955" y="4618"/>
                    <a:pt x="27153" y="2850"/>
                  </a:cubicBezTo>
                  <a:cubicBezTo>
                    <a:pt x="24094" y="962"/>
                    <a:pt x="20433" y="1"/>
                    <a:pt x="16808" y="1"/>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211;p69">
              <a:extLst>
                <a:ext uri="{FF2B5EF4-FFF2-40B4-BE49-F238E27FC236}">
                  <a16:creationId xmlns:a16="http://schemas.microsoft.com/office/drawing/2014/main" id="{5DAA8905-210D-F6C2-4E7B-FDDC5B30C97D}"/>
                </a:ext>
              </a:extLst>
            </p:cNvPr>
            <p:cNvSpPr/>
            <p:nvPr/>
          </p:nvSpPr>
          <p:spPr>
            <a:xfrm>
              <a:off x="3838750" y="1129575"/>
              <a:ext cx="10850" cy="82600"/>
            </a:xfrm>
            <a:custGeom>
              <a:avLst/>
              <a:gdLst/>
              <a:ahLst/>
              <a:cxnLst/>
              <a:rect l="l" t="t" r="r" b="b"/>
              <a:pathLst>
                <a:path w="434" h="3304" extrusionOk="0">
                  <a:moveTo>
                    <a:pt x="0" y="1"/>
                  </a:moveTo>
                  <a:lnTo>
                    <a:pt x="0" y="3303"/>
                  </a:lnTo>
                  <a:lnTo>
                    <a:pt x="434" y="3303"/>
                  </a:lnTo>
                  <a:lnTo>
                    <a:pt x="434"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212;p69">
              <a:extLst>
                <a:ext uri="{FF2B5EF4-FFF2-40B4-BE49-F238E27FC236}">
                  <a16:creationId xmlns:a16="http://schemas.microsoft.com/office/drawing/2014/main" id="{BBE59F0B-471B-446B-4B0A-FDB444255905}"/>
                </a:ext>
              </a:extLst>
            </p:cNvPr>
            <p:cNvSpPr/>
            <p:nvPr/>
          </p:nvSpPr>
          <p:spPr>
            <a:xfrm>
              <a:off x="3783700" y="1170450"/>
              <a:ext cx="10875" cy="81750"/>
            </a:xfrm>
            <a:custGeom>
              <a:avLst/>
              <a:gdLst/>
              <a:ahLst/>
              <a:cxnLst/>
              <a:rect l="l" t="t" r="r" b="b"/>
              <a:pathLst>
                <a:path w="435" h="3270" extrusionOk="0">
                  <a:moveTo>
                    <a:pt x="1" y="0"/>
                  </a:moveTo>
                  <a:lnTo>
                    <a:pt x="1" y="3269"/>
                  </a:lnTo>
                  <a:lnTo>
                    <a:pt x="434" y="3269"/>
                  </a:lnTo>
                  <a:lnTo>
                    <a:pt x="434"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213;p69">
              <a:extLst>
                <a:ext uri="{FF2B5EF4-FFF2-40B4-BE49-F238E27FC236}">
                  <a16:creationId xmlns:a16="http://schemas.microsoft.com/office/drawing/2014/main" id="{38692564-C8B4-054F-1146-E1A9785FBA3B}"/>
                </a:ext>
              </a:extLst>
            </p:cNvPr>
            <p:cNvSpPr/>
            <p:nvPr/>
          </p:nvSpPr>
          <p:spPr>
            <a:xfrm>
              <a:off x="3893775" y="1182125"/>
              <a:ext cx="10875" cy="58400"/>
            </a:xfrm>
            <a:custGeom>
              <a:avLst/>
              <a:gdLst/>
              <a:ahLst/>
              <a:cxnLst/>
              <a:rect l="l" t="t" r="r" b="b"/>
              <a:pathLst>
                <a:path w="435" h="2336" extrusionOk="0">
                  <a:moveTo>
                    <a:pt x="1" y="0"/>
                  </a:moveTo>
                  <a:lnTo>
                    <a:pt x="1" y="2335"/>
                  </a:lnTo>
                  <a:lnTo>
                    <a:pt x="435" y="2335"/>
                  </a:lnTo>
                  <a:lnTo>
                    <a:pt x="435"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214;p69">
              <a:extLst>
                <a:ext uri="{FF2B5EF4-FFF2-40B4-BE49-F238E27FC236}">
                  <a16:creationId xmlns:a16="http://schemas.microsoft.com/office/drawing/2014/main" id="{09EA145D-542A-4921-DF35-EC3371ABEDC9}"/>
                </a:ext>
              </a:extLst>
            </p:cNvPr>
            <p:cNvSpPr/>
            <p:nvPr/>
          </p:nvSpPr>
          <p:spPr>
            <a:xfrm>
              <a:off x="3675300" y="1543225"/>
              <a:ext cx="362775" cy="298550"/>
            </a:xfrm>
            <a:custGeom>
              <a:avLst/>
              <a:gdLst/>
              <a:ahLst/>
              <a:cxnLst/>
              <a:rect l="l" t="t" r="r" b="b"/>
              <a:pathLst>
                <a:path w="14511" h="11942" extrusionOk="0">
                  <a:moveTo>
                    <a:pt x="6805" y="4870"/>
                  </a:moveTo>
                  <a:cubicBezTo>
                    <a:pt x="7639" y="4870"/>
                    <a:pt x="8306" y="4937"/>
                    <a:pt x="8773" y="5004"/>
                  </a:cubicBezTo>
                  <a:cubicBezTo>
                    <a:pt x="9207" y="5104"/>
                    <a:pt x="9607" y="5304"/>
                    <a:pt x="9974" y="5637"/>
                  </a:cubicBezTo>
                  <a:cubicBezTo>
                    <a:pt x="10308" y="5971"/>
                    <a:pt x="10474" y="6471"/>
                    <a:pt x="10474" y="7172"/>
                  </a:cubicBezTo>
                  <a:cubicBezTo>
                    <a:pt x="10474" y="7839"/>
                    <a:pt x="10208" y="8439"/>
                    <a:pt x="9707" y="8873"/>
                  </a:cubicBezTo>
                  <a:cubicBezTo>
                    <a:pt x="9207" y="9340"/>
                    <a:pt x="8506" y="9574"/>
                    <a:pt x="7572" y="9574"/>
                  </a:cubicBezTo>
                  <a:lnTo>
                    <a:pt x="5371" y="9574"/>
                  </a:lnTo>
                  <a:lnTo>
                    <a:pt x="5371" y="4870"/>
                  </a:lnTo>
                  <a:close/>
                  <a:moveTo>
                    <a:pt x="6372" y="0"/>
                  </a:moveTo>
                  <a:lnTo>
                    <a:pt x="3603" y="200"/>
                  </a:lnTo>
                  <a:lnTo>
                    <a:pt x="3436" y="1868"/>
                  </a:lnTo>
                  <a:lnTo>
                    <a:pt x="267" y="1868"/>
                  </a:lnTo>
                  <a:lnTo>
                    <a:pt x="0" y="4136"/>
                  </a:lnTo>
                  <a:cubicBezTo>
                    <a:pt x="267" y="4503"/>
                    <a:pt x="768" y="4837"/>
                    <a:pt x="1501" y="5104"/>
                  </a:cubicBezTo>
                  <a:lnTo>
                    <a:pt x="1501" y="11942"/>
                  </a:lnTo>
                  <a:lnTo>
                    <a:pt x="14277" y="11942"/>
                  </a:lnTo>
                  <a:cubicBezTo>
                    <a:pt x="13844" y="11275"/>
                    <a:pt x="13310" y="10774"/>
                    <a:pt x="12543" y="10374"/>
                  </a:cubicBezTo>
                  <a:cubicBezTo>
                    <a:pt x="13877" y="9307"/>
                    <a:pt x="14511" y="8139"/>
                    <a:pt x="14511" y="6872"/>
                  </a:cubicBezTo>
                  <a:cubicBezTo>
                    <a:pt x="14511" y="5270"/>
                    <a:pt x="14044" y="4003"/>
                    <a:pt x="13143" y="3202"/>
                  </a:cubicBezTo>
                  <a:cubicBezTo>
                    <a:pt x="12709" y="2835"/>
                    <a:pt x="12009" y="2535"/>
                    <a:pt x="11042" y="2302"/>
                  </a:cubicBezTo>
                  <a:cubicBezTo>
                    <a:pt x="11008" y="2302"/>
                    <a:pt x="10975" y="2268"/>
                    <a:pt x="10908" y="2268"/>
                  </a:cubicBezTo>
                  <a:lnTo>
                    <a:pt x="10841" y="0"/>
                  </a:lnTo>
                  <a:lnTo>
                    <a:pt x="8039" y="200"/>
                  </a:lnTo>
                  <a:lnTo>
                    <a:pt x="7873" y="1935"/>
                  </a:lnTo>
                  <a:cubicBezTo>
                    <a:pt x="7439" y="1935"/>
                    <a:pt x="6972" y="1868"/>
                    <a:pt x="6472" y="1868"/>
                  </a:cubicBezTo>
                  <a:lnTo>
                    <a:pt x="6372" y="0"/>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215;p69">
              <a:extLst>
                <a:ext uri="{FF2B5EF4-FFF2-40B4-BE49-F238E27FC236}">
                  <a16:creationId xmlns:a16="http://schemas.microsoft.com/office/drawing/2014/main" id="{61CA73B4-EF11-8CCA-C199-ADEA0836073E}"/>
                </a:ext>
              </a:extLst>
            </p:cNvPr>
            <p:cNvSpPr/>
            <p:nvPr/>
          </p:nvSpPr>
          <p:spPr>
            <a:xfrm>
              <a:off x="3415950" y="1430625"/>
              <a:ext cx="336925" cy="392825"/>
            </a:xfrm>
            <a:custGeom>
              <a:avLst/>
              <a:gdLst/>
              <a:ahLst/>
              <a:cxnLst/>
              <a:rect l="l" t="t" r="r" b="b"/>
              <a:pathLst>
                <a:path w="13477" h="15713" extrusionOk="0">
                  <a:moveTo>
                    <a:pt x="13376" y="1"/>
                  </a:moveTo>
                  <a:cubicBezTo>
                    <a:pt x="5471" y="1469"/>
                    <a:pt x="0" y="7940"/>
                    <a:pt x="67" y="15712"/>
                  </a:cubicBezTo>
                  <a:lnTo>
                    <a:pt x="501" y="15712"/>
                  </a:lnTo>
                  <a:cubicBezTo>
                    <a:pt x="401" y="8140"/>
                    <a:pt x="5738" y="1835"/>
                    <a:pt x="13477" y="434"/>
                  </a:cubicBezTo>
                  <a:lnTo>
                    <a:pt x="13376" y="1"/>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216;p69">
              <a:extLst>
                <a:ext uri="{FF2B5EF4-FFF2-40B4-BE49-F238E27FC236}">
                  <a16:creationId xmlns:a16="http://schemas.microsoft.com/office/drawing/2014/main" id="{1DC826DA-04B9-071C-BDA2-88CE62C8880A}"/>
                </a:ext>
              </a:extLst>
            </p:cNvPr>
            <p:cNvSpPr/>
            <p:nvPr/>
          </p:nvSpPr>
          <p:spPr>
            <a:xfrm>
              <a:off x="3210800" y="1835925"/>
              <a:ext cx="1234225" cy="10875"/>
            </a:xfrm>
            <a:custGeom>
              <a:avLst/>
              <a:gdLst/>
              <a:ahLst/>
              <a:cxnLst/>
              <a:rect l="l" t="t" r="r" b="b"/>
              <a:pathLst>
                <a:path w="49369" h="435" extrusionOk="0">
                  <a:moveTo>
                    <a:pt x="0" y="0"/>
                  </a:moveTo>
                  <a:lnTo>
                    <a:pt x="0" y="434"/>
                  </a:lnTo>
                  <a:lnTo>
                    <a:pt x="49369" y="434"/>
                  </a:lnTo>
                  <a:lnTo>
                    <a:pt x="49369" y="0"/>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217;p69">
              <a:extLst>
                <a:ext uri="{FF2B5EF4-FFF2-40B4-BE49-F238E27FC236}">
                  <a16:creationId xmlns:a16="http://schemas.microsoft.com/office/drawing/2014/main" id="{EF3A7A63-0979-EB46-DCF9-F4E0CA9AEDAB}"/>
                </a:ext>
              </a:extLst>
            </p:cNvPr>
            <p:cNvSpPr/>
            <p:nvPr/>
          </p:nvSpPr>
          <p:spPr>
            <a:xfrm>
              <a:off x="2925600" y="3588000"/>
              <a:ext cx="140125" cy="189325"/>
            </a:xfrm>
            <a:custGeom>
              <a:avLst/>
              <a:gdLst/>
              <a:ahLst/>
              <a:cxnLst/>
              <a:rect l="l" t="t" r="r" b="b"/>
              <a:pathLst>
                <a:path w="5605" h="7573" extrusionOk="0">
                  <a:moveTo>
                    <a:pt x="0" y="1"/>
                  </a:moveTo>
                  <a:lnTo>
                    <a:pt x="0" y="7573"/>
                  </a:lnTo>
                  <a:lnTo>
                    <a:pt x="5604" y="7573"/>
                  </a:lnTo>
                  <a:lnTo>
                    <a:pt x="5604" y="1"/>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218;p69">
              <a:extLst>
                <a:ext uri="{FF2B5EF4-FFF2-40B4-BE49-F238E27FC236}">
                  <a16:creationId xmlns:a16="http://schemas.microsoft.com/office/drawing/2014/main" id="{5ADED63E-D5A2-C4F1-59A9-0DB451E2538E}"/>
                </a:ext>
              </a:extLst>
            </p:cNvPr>
            <p:cNvSpPr/>
            <p:nvPr/>
          </p:nvSpPr>
          <p:spPr>
            <a:xfrm>
              <a:off x="2925600" y="3027600"/>
              <a:ext cx="140125" cy="561275"/>
            </a:xfrm>
            <a:custGeom>
              <a:avLst/>
              <a:gdLst/>
              <a:ahLst/>
              <a:cxnLst/>
              <a:rect l="l" t="t" r="r" b="b"/>
              <a:pathLst>
                <a:path w="5605" h="22451" extrusionOk="0">
                  <a:moveTo>
                    <a:pt x="0" y="1"/>
                  </a:moveTo>
                  <a:lnTo>
                    <a:pt x="0" y="22450"/>
                  </a:lnTo>
                  <a:lnTo>
                    <a:pt x="5604" y="22450"/>
                  </a:lnTo>
                  <a:lnTo>
                    <a:pt x="5604" y="1"/>
                  </a:lnTo>
                  <a:close/>
                </a:path>
              </a:pathLst>
            </a:custGeom>
            <a:solidFill>
              <a:srgbClr val="B3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219;p69">
              <a:extLst>
                <a:ext uri="{FF2B5EF4-FFF2-40B4-BE49-F238E27FC236}">
                  <a16:creationId xmlns:a16="http://schemas.microsoft.com/office/drawing/2014/main" id="{749DF2C3-8248-3F42-3C66-74F1959DC5CB}"/>
                </a:ext>
              </a:extLst>
            </p:cNvPr>
            <p:cNvSpPr/>
            <p:nvPr/>
          </p:nvSpPr>
          <p:spPr>
            <a:xfrm>
              <a:off x="3160750" y="2664850"/>
              <a:ext cx="139300" cy="663825"/>
            </a:xfrm>
            <a:custGeom>
              <a:avLst/>
              <a:gdLst/>
              <a:ahLst/>
              <a:cxnLst/>
              <a:rect l="l" t="t" r="r" b="b"/>
              <a:pathLst>
                <a:path w="5572" h="26553" extrusionOk="0">
                  <a:moveTo>
                    <a:pt x="1" y="0"/>
                  </a:moveTo>
                  <a:lnTo>
                    <a:pt x="1" y="26553"/>
                  </a:lnTo>
                  <a:lnTo>
                    <a:pt x="5572" y="26553"/>
                  </a:lnTo>
                  <a:lnTo>
                    <a:pt x="5572" y="0"/>
                  </a:lnTo>
                  <a:close/>
                </a:path>
              </a:pathLst>
            </a:custGeom>
            <a:solidFill>
              <a:srgbClr val="B3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220;p69">
              <a:extLst>
                <a:ext uri="{FF2B5EF4-FFF2-40B4-BE49-F238E27FC236}">
                  <a16:creationId xmlns:a16="http://schemas.microsoft.com/office/drawing/2014/main" id="{E84CB556-4CC4-939E-4129-DFA726CFA13E}"/>
                </a:ext>
              </a:extLst>
            </p:cNvPr>
            <p:cNvSpPr/>
            <p:nvPr/>
          </p:nvSpPr>
          <p:spPr>
            <a:xfrm>
              <a:off x="3393425" y="2741575"/>
              <a:ext cx="140125" cy="83425"/>
            </a:xfrm>
            <a:custGeom>
              <a:avLst/>
              <a:gdLst/>
              <a:ahLst/>
              <a:cxnLst/>
              <a:rect l="l" t="t" r="r" b="b"/>
              <a:pathLst>
                <a:path w="5605" h="3337" extrusionOk="0">
                  <a:moveTo>
                    <a:pt x="1" y="0"/>
                  </a:moveTo>
                  <a:lnTo>
                    <a:pt x="1" y="3336"/>
                  </a:lnTo>
                  <a:lnTo>
                    <a:pt x="5605" y="3336"/>
                  </a:lnTo>
                  <a:lnTo>
                    <a:pt x="5605" y="0"/>
                  </a:lnTo>
                  <a:close/>
                </a:path>
              </a:pathLst>
            </a:custGeom>
            <a:solidFill>
              <a:srgbClr val="B3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221;p69">
              <a:extLst>
                <a:ext uri="{FF2B5EF4-FFF2-40B4-BE49-F238E27FC236}">
                  <a16:creationId xmlns:a16="http://schemas.microsoft.com/office/drawing/2014/main" id="{497D909E-581C-6209-CE55-F3089619107B}"/>
                </a:ext>
              </a:extLst>
            </p:cNvPr>
            <p:cNvSpPr/>
            <p:nvPr/>
          </p:nvSpPr>
          <p:spPr>
            <a:xfrm>
              <a:off x="3628600" y="3141025"/>
              <a:ext cx="139275" cy="487875"/>
            </a:xfrm>
            <a:custGeom>
              <a:avLst/>
              <a:gdLst/>
              <a:ahLst/>
              <a:cxnLst/>
              <a:rect l="l" t="t" r="r" b="b"/>
              <a:pathLst>
                <a:path w="5571" h="19515" extrusionOk="0">
                  <a:moveTo>
                    <a:pt x="0" y="0"/>
                  </a:moveTo>
                  <a:lnTo>
                    <a:pt x="0" y="19514"/>
                  </a:lnTo>
                  <a:lnTo>
                    <a:pt x="5571" y="19514"/>
                  </a:lnTo>
                  <a:lnTo>
                    <a:pt x="5571" y="0"/>
                  </a:lnTo>
                  <a:close/>
                </a:path>
              </a:pathLst>
            </a:custGeom>
            <a:solidFill>
              <a:srgbClr val="B3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222;p69">
              <a:extLst>
                <a:ext uri="{FF2B5EF4-FFF2-40B4-BE49-F238E27FC236}">
                  <a16:creationId xmlns:a16="http://schemas.microsoft.com/office/drawing/2014/main" id="{DCA4CDC0-97F1-42CE-2460-5F90866A3E87}"/>
                </a:ext>
              </a:extLst>
            </p:cNvPr>
            <p:cNvSpPr/>
            <p:nvPr/>
          </p:nvSpPr>
          <p:spPr>
            <a:xfrm>
              <a:off x="4096425" y="2873325"/>
              <a:ext cx="139300" cy="165975"/>
            </a:xfrm>
            <a:custGeom>
              <a:avLst/>
              <a:gdLst/>
              <a:ahLst/>
              <a:cxnLst/>
              <a:rect l="l" t="t" r="r" b="b"/>
              <a:pathLst>
                <a:path w="5572" h="6639" extrusionOk="0">
                  <a:moveTo>
                    <a:pt x="1" y="1"/>
                  </a:moveTo>
                  <a:lnTo>
                    <a:pt x="1" y="6639"/>
                  </a:lnTo>
                  <a:lnTo>
                    <a:pt x="5571" y="6639"/>
                  </a:lnTo>
                  <a:lnTo>
                    <a:pt x="5571" y="1"/>
                  </a:lnTo>
                  <a:close/>
                </a:path>
              </a:pathLst>
            </a:custGeom>
            <a:solidFill>
              <a:srgbClr val="B3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223;p69">
              <a:extLst>
                <a:ext uri="{FF2B5EF4-FFF2-40B4-BE49-F238E27FC236}">
                  <a16:creationId xmlns:a16="http://schemas.microsoft.com/office/drawing/2014/main" id="{18B8AEE6-1168-0EB4-8577-B99BCBEC9109}"/>
                </a:ext>
              </a:extLst>
            </p:cNvPr>
            <p:cNvSpPr/>
            <p:nvPr/>
          </p:nvSpPr>
          <p:spPr>
            <a:xfrm>
              <a:off x="4330775" y="3191050"/>
              <a:ext cx="140125" cy="342775"/>
            </a:xfrm>
            <a:custGeom>
              <a:avLst/>
              <a:gdLst/>
              <a:ahLst/>
              <a:cxnLst/>
              <a:rect l="l" t="t" r="r" b="b"/>
              <a:pathLst>
                <a:path w="5605" h="13711" extrusionOk="0">
                  <a:moveTo>
                    <a:pt x="0" y="1"/>
                  </a:moveTo>
                  <a:lnTo>
                    <a:pt x="0" y="13711"/>
                  </a:lnTo>
                  <a:lnTo>
                    <a:pt x="5604" y="13711"/>
                  </a:lnTo>
                  <a:lnTo>
                    <a:pt x="5604" y="1"/>
                  </a:lnTo>
                  <a:close/>
                </a:path>
              </a:pathLst>
            </a:custGeom>
            <a:solidFill>
              <a:srgbClr val="B3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224;p69">
              <a:extLst>
                <a:ext uri="{FF2B5EF4-FFF2-40B4-BE49-F238E27FC236}">
                  <a16:creationId xmlns:a16="http://schemas.microsoft.com/office/drawing/2014/main" id="{C2A814AD-9A7A-E76F-1E5E-B290F380D883}"/>
                </a:ext>
              </a:extLst>
            </p:cNvPr>
            <p:cNvSpPr/>
            <p:nvPr/>
          </p:nvSpPr>
          <p:spPr>
            <a:xfrm>
              <a:off x="4564275" y="2535600"/>
              <a:ext cx="140125" cy="828950"/>
            </a:xfrm>
            <a:custGeom>
              <a:avLst/>
              <a:gdLst/>
              <a:ahLst/>
              <a:cxnLst/>
              <a:rect l="l" t="t" r="r" b="b"/>
              <a:pathLst>
                <a:path w="5605" h="33158" extrusionOk="0">
                  <a:moveTo>
                    <a:pt x="0" y="0"/>
                  </a:moveTo>
                  <a:lnTo>
                    <a:pt x="0" y="33157"/>
                  </a:lnTo>
                  <a:lnTo>
                    <a:pt x="5604" y="33157"/>
                  </a:lnTo>
                  <a:lnTo>
                    <a:pt x="5604" y="0"/>
                  </a:lnTo>
                  <a:close/>
                </a:path>
              </a:pathLst>
            </a:custGeom>
            <a:solidFill>
              <a:srgbClr val="B3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225;p69">
              <a:extLst>
                <a:ext uri="{FF2B5EF4-FFF2-40B4-BE49-F238E27FC236}">
                  <a16:creationId xmlns:a16="http://schemas.microsoft.com/office/drawing/2014/main" id="{3925D800-6213-815F-0D97-52C4C42259DE}"/>
                </a:ext>
              </a:extLst>
            </p:cNvPr>
            <p:cNvSpPr/>
            <p:nvPr/>
          </p:nvSpPr>
          <p:spPr>
            <a:xfrm>
              <a:off x="3862925" y="2603150"/>
              <a:ext cx="139300" cy="819775"/>
            </a:xfrm>
            <a:custGeom>
              <a:avLst/>
              <a:gdLst/>
              <a:ahLst/>
              <a:cxnLst/>
              <a:rect l="l" t="t" r="r" b="b"/>
              <a:pathLst>
                <a:path w="5572" h="32791" extrusionOk="0">
                  <a:moveTo>
                    <a:pt x="1" y="0"/>
                  </a:moveTo>
                  <a:lnTo>
                    <a:pt x="1" y="32790"/>
                  </a:lnTo>
                  <a:lnTo>
                    <a:pt x="5571" y="32790"/>
                  </a:lnTo>
                  <a:lnTo>
                    <a:pt x="5571" y="0"/>
                  </a:lnTo>
                  <a:close/>
                </a:path>
              </a:pathLst>
            </a:custGeom>
            <a:solidFill>
              <a:srgbClr val="B3D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226;p69">
              <a:extLst>
                <a:ext uri="{FF2B5EF4-FFF2-40B4-BE49-F238E27FC236}">
                  <a16:creationId xmlns:a16="http://schemas.microsoft.com/office/drawing/2014/main" id="{79A719A6-AF56-715C-E205-F775D6E198D5}"/>
                </a:ext>
              </a:extLst>
            </p:cNvPr>
            <p:cNvSpPr/>
            <p:nvPr/>
          </p:nvSpPr>
          <p:spPr>
            <a:xfrm>
              <a:off x="3160750" y="3327825"/>
              <a:ext cx="139300" cy="449500"/>
            </a:xfrm>
            <a:custGeom>
              <a:avLst/>
              <a:gdLst/>
              <a:ahLst/>
              <a:cxnLst/>
              <a:rect l="l" t="t" r="r" b="b"/>
              <a:pathLst>
                <a:path w="5572" h="17980" extrusionOk="0">
                  <a:moveTo>
                    <a:pt x="1" y="0"/>
                  </a:moveTo>
                  <a:lnTo>
                    <a:pt x="1" y="17980"/>
                  </a:lnTo>
                  <a:lnTo>
                    <a:pt x="5572" y="17980"/>
                  </a:lnTo>
                  <a:lnTo>
                    <a:pt x="5572" y="0"/>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227;p69">
              <a:extLst>
                <a:ext uri="{FF2B5EF4-FFF2-40B4-BE49-F238E27FC236}">
                  <a16:creationId xmlns:a16="http://schemas.microsoft.com/office/drawing/2014/main" id="{692872DF-3F7A-6BD4-7998-EA9D2A5319B9}"/>
                </a:ext>
              </a:extLst>
            </p:cNvPr>
            <p:cNvSpPr/>
            <p:nvPr/>
          </p:nvSpPr>
          <p:spPr>
            <a:xfrm>
              <a:off x="3393425" y="2824975"/>
              <a:ext cx="140125" cy="952350"/>
            </a:xfrm>
            <a:custGeom>
              <a:avLst/>
              <a:gdLst/>
              <a:ahLst/>
              <a:cxnLst/>
              <a:rect l="l" t="t" r="r" b="b"/>
              <a:pathLst>
                <a:path w="5605" h="38094" extrusionOk="0">
                  <a:moveTo>
                    <a:pt x="1" y="0"/>
                  </a:moveTo>
                  <a:lnTo>
                    <a:pt x="1" y="38094"/>
                  </a:lnTo>
                  <a:lnTo>
                    <a:pt x="5605" y="38094"/>
                  </a:lnTo>
                  <a:lnTo>
                    <a:pt x="5605" y="0"/>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228;p69">
              <a:extLst>
                <a:ext uri="{FF2B5EF4-FFF2-40B4-BE49-F238E27FC236}">
                  <a16:creationId xmlns:a16="http://schemas.microsoft.com/office/drawing/2014/main" id="{62E65015-9E5C-AC0A-33EC-A97113E750B8}"/>
                </a:ext>
              </a:extLst>
            </p:cNvPr>
            <p:cNvSpPr/>
            <p:nvPr/>
          </p:nvSpPr>
          <p:spPr>
            <a:xfrm>
              <a:off x="3628600" y="3628875"/>
              <a:ext cx="139275" cy="148450"/>
            </a:xfrm>
            <a:custGeom>
              <a:avLst/>
              <a:gdLst/>
              <a:ahLst/>
              <a:cxnLst/>
              <a:rect l="l" t="t" r="r" b="b"/>
              <a:pathLst>
                <a:path w="5571" h="5938" extrusionOk="0">
                  <a:moveTo>
                    <a:pt x="0" y="0"/>
                  </a:moveTo>
                  <a:lnTo>
                    <a:pt x="0" y="5938"/>
                  </a:lnTo>
                  <a:lnTo>
                    <a:pt x="5571" y="5938"/>
                  </a:lnTo>
                  <a:lnTo>
                    <a:pt x="5571" y="0"/>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229;p69">
              <a:extLst>
                <a:ext uri="{FF2B5EF4-FFF2-40B4-BE49-F238E27FC236}">
                  <a16:creationId xmlns:a16="http://schemas.microsoft.com/office/drawing/2014/main" id="{4C14DC33-8730-B77B-131B-9E1A147883E8}"/>
                </a:ext>
              </a:extLst>
            </p:cNvPr>
            <p:cNvSpPr/>
            <p:nvPr/>
          </p:nvSpPr>
          <p:spPr>
            <a:xfrm>
              <a:off x="3862925" y="3422900"/>
              <a:ext cx="139300" cy="354425"/>
            </a:xfrm>
            <a:custGeom>
              <a:avLst/>
              <a:gdLst/>
              <a:ahLst/>
              <a:cxnLst/>
              <a:rect l="l" t="t" r="r" b="b"/>
              <a:pathLst>
                <a:path w="5572" h="14177" extrusionOk="0">
                  <a:moveTo>
                    <a:pt x="1" y="0"/>
                  </a:moveTo>
                  <a:lnTo>
                    <a:pt x="1" y="14177"/>
                  </a:lnTo>
                  <a:lnTo>
                    <a:pt x="5571" y="14177"/>
                  </a:lnTo>
                  <a:lnTo>
                    <a:pt x="5571" y="0"/>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230;p69">
              <a:extLst>
                <a:ext uri="{FF2B5EF4-FFF2-40B4-BE49-F238E27FC236}">
                  <a16:creationId xmlns:a16="http://schemas.microsoft.com/office/drawing/2014/main" id="{BE294EB4-8182-BFDD-ADA5-E0FE7F77B30B}"/>
                </a:ext>
              </a:extLst>
            </p:cNvPr>
            <p:cNvSpPr/>
            <p:nvPr/>
          </p:nvSpPr>
          <p:spPr>
            <a:xfrm>
              <a:off x="4096425" y="3038450"/>
              <a:ext cx="139300" cy="738050"/>
            </a:xfrm>
            <a:custGeom>
              <a:avLst/>
              <a:gdLst/>
              <a:ahLst/>
              <a:cxnLst/>
              <a:rect l="l" t="t" r="r" b="b"/>
              <a:pathLst>
                <a:path w="5572" h="29522" extrusionOk="0">
                  <a:moveTo>
                    <a:pt x="1" y="1"/>
                  </a:moveTo>
                  <a:lnTo>
                    <a:pt x="1" y="29522"/>
                  </a:lnTo>
                  <a:lnTo>
                    <a:pt x="5571" y="29522"/>
                  </a:lnTo>
                  <a:lnTo>
                    <a:pt x="5571" y="1"/>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231;p69">
              <a:extLst>
                <a:ext uri="{FF2B5EF4-FFF2-40B4-BE49-F238E27FC236}">
                  <a16:creationId xmlns:a16="http://schemas.microsoft.com/office/drawing/2014/main" id="{58D5C55C-1A77-6654-2541-5F47F4433A91}"/>
                </a:ext>
              </a:extLst>
            </p:cNvPr>
            <p:cNvSpPr/>
            <p:nvPr/>
          </p:nvSpPr>
          <p:spPr>
            <a:xfrm>
              <a:off x="4330775" y="3534650"/>
              <a:ext cx="140125" cy="242675"/>
            </a:xfrm>
            <a:custGeom>
              <a:avLst/>
              <a:gdLst/>
              <a:ahLst/>
              <a:cxnLst/>
              <a:rect l="l" t="t" r="r" b="b"/>
              <a:pathLst>
                <a:path w="5605" h="9707" extrusionOk="0">
                  <a:moveTo>
                    <a:pt x="0" y="0"/>
                  </a:moveTo>
                  <a:lnTo>
                    <a:pt x="0" y="9707"/>
                  </a:lnTo>
                  <a:lnTo>
                    <a:pt x="5604" y="9707"/>
                  </a:lnTo>
                  <a:lnTo>
                    <a:pt x="5604" y="0"/>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232;p69">
              <a:extLst>
                <a:ext uri="{FF2B5EF4-FFF2-40B4-BE49-F238E27FC236}">
                  <a16:creationId xmlns:a16="http://schemas.microsoft.com/office/drawing/2014/main" id="{1426E133-7919-D24E-58A1-59CEB5F573A2}"/>
                </a:ext>
              </a:extLst>
            </p:cNvPr>
            <p:cNvSpPr/>
            <p:nvPr/>
          </p:nvSpPr>
          <p:spPr>
            <a:xfrm>
              <a:off x="4564275" y="3364525"/>
              <a:ext cx="140125" cy="412800"/>
            </a:xfrm>
            <a:custGeom>
              <a:avLst/>
              <a:gdLst/>
              <a:ahLst/>
              <a:cxnLst/>
              <a:rect l="l" t="t" r="r" b="b"/>
              <a:pathLst>
                <a:path w="5605" h="16512" extrusionOk="0">
                  <a:moveTo>
                    <a:pt x="0" y="0"/>
                  </a:moveTo>
                  <a:lnTo>
                    <a:pt x="0" y="16512"/>
                  </a:lnTo>
                  <a:lnTo>
                    <a:pt x="5604" y="16512"/>
                  </a:lnTo>
                  <a:lnTo>
                    <a:pt x="5604" y="0"/>
                  </a:lnTo>
                  <a:close/>
                </a:path>
              </a:pathLst>
            </a:custGeom>
            <a:solidFill>
              <a:srgbClr val="7DB6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233;p69">
              <a:extLst>
                <a:ext uri="{FF2B5EF4-FFF2-40B4-BE49-F238E27FC236}">
                  <a16:creationId xmlns:a16="http://schemas.microsoft.com/office/drawing/2014/main" id="{CE1EAFD1-C6CD-03E1-279E-BCBE264E532F}"/>
                </a:ext>
              </a:extLst>
            </p:cNvPr>
            <p:cNvSpPr/>
            <p:nvPr/>
          </p:nvSpPr>
          <p:spPr>
            <a:xfrm>
              <a:off x="2866375" y="3772300"/>
              <a:ext cx="1899725" cy="10050"/>
            </a:xfrm>
            <a:custGeom>
              <a:avLst/>
              <a:gdLst/>
              <a:ahLst/>
              <a:cxnLst/>
              <a:rect l="l" t="t" r="r" b="b"/>
              <a:pathLst>
                <a:path w="75989" h="402" extrusionOk="0">
                  <a:moveTo>
                    <a:pt x="1" y="1"/>
                  </a:moveTo>
                  <a:lnTo>
                    <a:pt x="1" y="401"/>
                  </a:lnTo>
                  <a:lnTo>
                    <a:pt x="75988" y="401"/>
                  </a:lnTo>
                  <a:lnTo>
                    <a:pt x="75988" y="1"/>
                  </a:lnTo>
                  <a:close/>
                </a:path>
              </a:pathLst>
            </a:custGeom>
            <a:solidFill>
              <a:srgbClr val="162E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234;p69">
              <a:extLst>
                <a:ext uri="{FF2B5EF4-FFF2-40B4-BE49-F238E27FC236}">
                  <a16:creationId xmlns:a16="http://schemas.microsoft.com/office/drawing/2014/main" id="{0478757A-FE2F-5701-2BF6-182863213275}"/>
                </a:ext>
              </a:extLst>
            </p:cNvPr>
            <p:cNvSpPr/>
            <p:nvPr/>
          </p:nvSpPr>
          <p:spPr>
            <a:xfrm>
              <a:off x="3078200" y="2492575"/>
              <a:ext cx="85100" cy="72325"/>
            </a:xfrm>
            <a:custGeom>
              <a:avLst/>
              <a:gdLst/>
              <a:ahLst/>
              <a:cxnLst/>
              <a:rect l="l" t="t" r="r" b="b"/>
              <a:pathLst>
                <a:path w="3404" h="2893" extrusionOk="0">
                  <a:moveTo>
                    <a:pt x="1759" y="0"/>
                  </a:moveTo>
                  <a:cubicBezTo>
                    <a:pt x="1104" y="0"/>
                    <a:pt x="456" y="334"/>
                    <a:pt x="234" y="1021"/>
                  </a:cubicBezTo>
                  <a:cubicBezTo>
                    <a:pt x="1" y="1888"/>
                    <a:pt x="634" y="2855"/>
                    <a:pt x="1535" y="2889"/>
                  </a:cubicBezTo>
                  <a:cubicBezTo>
                    <a:pt x="1576" y="2891"/>
                    <a:pt x="1618" y="2893"/>
                    <a:pt x="1660" y="2893"/>
                  </a:cubicBezTo>
                  <a:cubicBezTo>
                    <a:pt x="2128" y="2893"/>
                    <a:pt x="2633" y="2722"/>
                    <a:pt x="2969" y="2355"/>
                  </a:cubicBezTo>
                  <a:cubicBezTo>
                    <a:pt x="3336" y="1988"/>
                    <a:pt x="3403" y="1421"/>
                    <a:pt x="3236" y="921"/>
                  </a:cubicBezTo>
                  <a:cubicBezTo>
                    <a:pt x="3170" y="654"/>
                    <a:pt x="2969" y="420"/>
                    <a:pt x="2703" y="253"/>
                  </a:cubicBezTo>
                  <a:cubicBezTo>
                    <a:pt x="2423" y="85"/>
                    <a:pt x="2090" y="0"/>
                    <a:pt x="1759" y="0"/>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235;p69">
              <a:extLst>
                <a:ext uri="{FF2B5EF4-FFF2-40B4-BE49-F238E27FC236}">
                  <a16:creationId xmlns:a16="http://schemas.microsoft.com/office/drawing/2014/main" id="{B7A92BC4-CF52-190C-D2E5-53454A108FBA}"/>
                </a:ext>
              </a:extLst>
            </p:cNvPr>
            <p:cNvSpPr/>
            <p:nvPr/>
          </p:nvSpPr>
          <p:spPr>
            <a:xfrm>
              <a:off x="3102375" y="2513100"/>
              <a:ext cx="38400" cy="31700"/>
            </a:xfrm>
            <a:custGeom>
              <a:avLst/>
              <a:gdLst/>
              <a:ahLst/>
              <a:cxnLst/>
              <a:rect l="l" t="t" r="r" b="b"/>
              <a:pathLst>
                <a:path w="1536" h="1268" extrusionOk="0">
                  <a:moveTo>
                    <a:pt x="791" y="1"/>
                  </a:moveTo>
                  <a:cubicBezTo>
                    <a:pt x="492" y="1"/>
                    <a:pt x="191" y="141"/>
                    <a:pt x="101" y="433"/>
                  </a:cubicBezTo>
                  <a:cubicBezTo>
                    <a:pt x="1" y="833"/>
                    <a:pt x="268" y="1234"/>
                    <a:pt x="701" y="1267"/>
                  </a:cubicBezTo>
                  <a:cubicBezTo>
                    <a:pt x="902" y="1267"/>
                    <a:pt x="1168" y="1234"/>
                    <a:pt x="1335" y="1034"/>
                  </a:cubicBezTo>
                  <a:cubicBezTo>
                    <a:pt x="1502" y="867"/>
                    <a:pt x="1535" y="600"/>
                    <a:pt x="1435" y="400"/>
                  </a:cubicBezTo>
                  <a:cubicBezTo>
                    <a:pt x="1402" y="266"/>
                    <a:pt x="1335" y="200"/>
                    <a:pt x="1202" y="100"/>
                  </a:cubicBezTo>
                  <a:cubicBezTo>
                    <a:pt x="1082" y="34"/>
                    <a:pt x="937" y="1"/>
                    <a:pt x="7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236;p69">
              <a:extLst>
                <a:ext uri="{FF2B5EF4-FFF2-40B4-BE49-F238E27FC236}">
                  <a16:creationId xmlns:a16="http://schemas.microsoft.com/office/drawing/2014/main" id="{6E652888-9800-0C34-9235-2CAAB80E5AB1}"/>
                </a:ext>
              </a:extLst>
            </p:cNvPr>
            <p:cNvSpPr/>
            <p:nvPr/>
          </p:nvSpPr>
          <p:spPr>
            <a:xfrm>
              <a:off x="3381750" y="2555100"/>
              <a:ext cx="85100" cy="72350"/>
            </a:xfrm>
            <a:custGeom>
              <a:avLst/>
              <a:gdLst/>
              <a:ahLst/>
              <a:cxnLst/>
              <a:rect l="l" t="t" r="r" b="b"/>
              <a:pathLst>
                <a:path w="3404" h="2894" extrusionOk="0">
                  <a:moveTo>
                    <a:pt x="1759" y="1"/>
                  </a:moveTo>
                  <a:cubicBezTo>
                    <a:pt x="1104" y="1"/>
                    <a:pt x="456" y="335"/>
                    <a:pt x="234" y="1021"/>
                  </a:cubicBezTo>
                  <a:cubicBezTo>
                    <a:pt x="1" y="1889"/>
                    <a:pt x="601" y="2856"/>
                    <a:pt x="1535" y="2889"/>
                  </a:cubicBezTo>
                  <a:cubicBezTo>
                    <a:pt x="1576" y="2892"/>
                    <a:pt x="1618" y="2894"/>
                    <a:pt x="1660" y="2894"/>
                  </a:cubicBezTo>
                  <a:cubicBezTo>
                    <a:pt x="2128" y="2894"/>
                    <a:pt x="2630" y="2723"/>
                    <a:pt x="2936" y="2356"/>
                  </a:cubicBezTo>
                  <a:cubicBezTo>
                    <a:pt x="3336" y="1989"/>
                    <a:pt x="3403" y="1388"/>
                    <a:pt x="3236" y="921"/>
                  </a:cubicBezTo>
                  <a:cubicBezTo>
                    <a:pt x="3170" y="654"/>
                    <a:pt x="2936" y="421"/>
                    <a:pt x="2703" y="254"/>
                  </a:cubicBezTo>
                  <a:cubicBezTo>
                    <a:pt x="2423" y="86"/>
                    <a:pt x="2090" y="1"/>
                    <a:pt x="1759" y="1"/>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237;p69">
              <a:extLst>
                <a:ext uri="{FF2B5EF4-FFF2-40B4-BE49-F238E27FC236}">
                  <a16:creationId xmlns:a16="http://schemas.microsoft.com/office/drawing/2014/main" id="{A0467D57-8169-B22D-F777-17B872C6EEB4}"/>
                </a:ext>
              </a:extLst>
            </p:cNvPr>
            <p:cNvSpPr/>
            <p:nvPr/>
          </p:nvSpPr>
          <p:spPr>
            <a:xfrm>
              <a:off x="3405100" y="2575650"/>
              <a:ext cx="37550" cy="31675"/>
            </a:xfrm>
            <a:custGeom>
              <a:avLst/>
              <a:gdLst/>
              <a:ahLst/>
              <a:cxnLst/>
              <a:rect l="l" t="t" r="r" b="b"/>
              <a:pathLst>
                <a:path w="1502" h="1267" extrusionOk="0">
                  <a:moveTo>
                    <a:pt x="809" y="0"/>
                  </a:moveTo>
                  <a:cubicBezTo>
                    <a:pt x="510" y="0"/>
                    <a:pt x="224" y="141"/>
                    <a:pt x="134" y="433"/>
                  </a:cubicBezTo>
                  <a:cubicBezTo>
                    <a:pt x="1" y="833"/>
                    <a:pt x="301" y="1233"/>
                    <a:pt x="734" y="1267"/>
                  </a:cubicBezTo>
                  <a:cubicBezTo>
                    <a:pt x="935" y="1267"/>
                    <a:pt x="1168" y="1233"/>
                    <a:pt x="1335" y="1033"/>
                  </a:cubicBezTo>
                  <a:cubicBezTo>
                    <a:pt x="1502" y="867"/>
                    <a:pt x="1502" y="600"/>
                    <a:pt x="1468" y="400"/>
                  </a:cubicBezTo>
                  <a:cubicBezTo>
                    <a:pt x="1435" y="266"/>
                    <a:pt x="1335" y="199"/>
                    <a:pt x="1235" y="99"/>
                  </a:cubicBezTo>
                  <a:cubicBezTo>
                    <a:pt x="1104" y="34"/>
                    <a:pt x="955" y="0"/>
                    <a:pt x="8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238;p69">
              <a:extLst>
                <a:ext uri="{FF2B5EF4-FFF2-40B4-BE49-F238E27FC236}">
                  <a16:creationId xmlns:a16="http://schemas.microsoft.com/office/drawing/2014/main" id="{1FCC3B31-C99E-D45C-261B-A05D8B4C9AEC}"/>
                </a:ext>
              </a:extLst>
            </p:cNvPr>
            <p:cNvSpPr/>
            <p:nvPr/>
          </p:nvSpPr>
          <p:spPr>
            <a:xfrm>
              <a:off x="3448475" y="2371650"/>
              <a:ext cx="85075" cy="72325"/>
            </a:xfrm>
            <a:custGeom>
              <a:avLst/>
              <a:gdLst/>
              <a:ahLst/>
              <a:cxnLst/>
              <a:rect l="l" t="t" r="r" b="b"/>
              <a:pathLst>
                <a:path w="3403" h="2893" extrusionOk="0">
                  <a:moveTo>
                    <a:pt x="1758" y="0"/>
                  </a:moveTo>
                  <a:cubicBezTo>
                    <a:pt x="1104" y="0"/>
                    <a:pt x="455" y="334"/>
                    <a:pt x="234" y="1021"/>
                  </a:cubicBezTo>
                  <a:cubicBezTo>
                    <a:pt x="0" y="1888"/>
                    <a:pt x="601" y="2855"/>
                    <a:pt x="1535" y="2889"/>
                  </a:cubicBezTo>
                  <a:cubicBezTo>
                    <a:pt x="1576" y="2892"/>
                    <a:pt x="1618" y="2893"/>
                    <a:pt x="1660" y="2893"/>
                  </a:cubicBezTo>
                  <a:cubicBezTo>
                    <a:pt x="2127" y="2893"/>
                    <a:pt x="2630" y="2722"/>
                    <a:pt x="2936" y="2355"/>
                  </a:cubicBezTo>
                  <a:cubicBezTo>
                    <a:pt x="3336" y="1988"/>
                    <a:pt x="3403" y="1421"/>
                    <a:pt x="3236" y="921"/>
                  </a:cubicBezTo>
                  <a:cubicBezTo>
                    <a:pt x="3169" y="654"/>
                    <a:pt x="2936" y="420"/>
                    <a:pt x="2702" y="254"/>
                  </a:cubicBezTo>
                  <a:cubicBezTo>
                    <a:pt x="2422" y="86"/>
                    <a:pt x="2089" y="0"/>
                    <a:pt x="1758" y="0"/>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239;p69">
              <a:extLst>
                <a:ext uri="{FF2B5EF4-FFF2-40B4-BE49-F238E27FC236}">
                  <a16:creationId xmlns:a16="http://schemas.microsoft.com/office/drawing/2014/main" id="{94AF34D2-B36A-61DE-AA7D-3001C1F4F64A}"/>
                </a:ext>
              </a:extLst>
            </p:cNvPr>
            <p:cNvSpPr/>
            <p:nvPr/>
          </p:nvSpPr>
          <p:spPr>
            <a:xfrm>
              <a:off x="3471825" y="2392175"/>
              <a:ext cx="39200" cy="31700"/>
            </a:xfrm>
            <a:custGeom>
              <a:avLst/>
              <a:gdLst/>
              <a:ahLst/>
              <a:cxnLst/>
              <a:rect l="l" t="t" r="r" b="b"/>
              <a:pathLst>
                <a:path w="1568" h="1268" extrusionOk="0">
                  <a:moveTo>
                    <a:pt x="809" y="1"/>
                  </a:moveTo>
                  <a:cubicBezTo>
                    <a:pt x="509" y="1"/>
                    <a:pt x="223" y="142"/>
                    <a:pt x="134" y="433"/>
                  </a:cubicBezTo>
                  <a:cubicBezTo>
                    <a:pt x="0" y="834"/>
                    <a:pt x="300" y="1234"/>
                    <a:pt x="734" y="1267"/>
                  </a:cubicBezTo>
                  <a:cubicBezTo>
                    <a:pt x="934" y="1267"/>
                    <a:pt x="1168" y="1234"/>
                    <a:pt x="1334" y="1034"/>
                  </a:cubicBezTo>
                  <a:cubicBezTo>
                    <a:pt x="1501" y="867"/>
                    <a:pt x="1568" y="600"/>
                    <a:pt x="1468" y="400"/>
                  </a:cubicBezTo>
                  <a:cubicBezTo>
                    <a:pt x="1435" y="267"/>
                    <a:pt x="1334" y="200"/>
                    <a:pt x="1234" y="100"/>
                  </a:cubicBezTo>
                  <a:cubicBezTo>
                    <a:pt x="1103" y="34"/>
                    <a:pt x="954" y="1"/>
                    <a:pt x="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240;p69">
              <a:extLst>
                <a:ext uri="{FF2B5EF4-FFF2-40B4-BE49-F238E27FC236}">
                  <a16:creationId xmlns:a16="http://schemas.microsoft.com/office/drawing/2014/main" id="{FF2BF7B5-2FF4-EBC0-B584-689C9F9DD7A7}"/>
                </a:ext>
              </a:extLst>
            </p:cNvPr>
            <p:cNvSpPr/>
            <p:nvPr/>
          </p:nvSpPr>
          <p:spPr>
            <a:xfrm>
              <a:off x="3857925" y="2371650"/>
              <a:ext cx="85075" cy="72325"/>
            </a:xfrm>
            <a:custGeom>
              <a:avLst/>
              <a:gdLst/>
              <a:ahLst/>
              <a:cxnLst/>
              <a:rect l="l" t="t" r="r" b="b"/>
              <a:pathLst>
                <a:path w="3403" h="2893" extrusionOk="0">
                  <a:moveTo>
                    <a:pt x="1759" y="0"/>
                  </a:moveTo>
                  <a:cubicBezTo>
                    <a:pt x="1104" y="0"/>
                    <a:pt x="456" y="334"/>
                    <a:pt x="234" y="1021"/>
                  </a:cubicBezTo>
                  <a:cubicBezTo>
                    <a:pt x="1" y="1888"/>
                    <a:pt x="601" y="2855"/>
                    <a:pt x="1535" y="2889"/>
                  </a:cubicBezTo>
                  <a:cubicBezTo>
                    <a:pt x="1576" y="2892"/>
                    <a:pt x="1618" y="2893"/>
                    <a:pt x="1661" y="2893"/>
                  </a:cubicBezTo>
                  <a:cubicBezTo>
                    <a:pt x="2133" y="2893"/>
                    <a:pt x="2663" y="2722"/>
                    <a:pt x="2969" y="2355"/>
                  </a:cubicBezTo>
                  <a:cubicBezTo>
                    <a:pt x="3336" y="1988"/>
                    <a:pt x="3403" y="1421"/>
                    <a:pt x="3236" y="921"/>
                  </a:cubicBezTo>
                  <a:cubicBezTo>
                    <a:pt x="3169" y="654"/>
                    <a:pt x="2969" y="420"/>
                    <a:pt x="2702" y="254"/>
                  </a:cubicBezTo>
                  <a:cubicBezTo>
                    <a:pt x="2422" y="86"/>
                    <a:pt x="2090" y="0"/>
                    <a:pt x="1759" y="0"/>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241;p69">
              <a:extLst>
                <a:ext uri="{FF2B5EF4-FFF2-40B4-BE49-F238E27FC236}">
                  <a16:creationId xmlns:a16="http://schemas.microsoft.com/office/drawing/2014/main" id="{DECF674C-D814-3DCC-EF04-1068917D7AD8}"/>
                </a:ext>
              </a:extLst>
            </p:cNvPr>
            <p:cNvSpPr/>
            <p:nvPr/>
          </p:nvSpPr>
          <p:spPr>
            <a:xfrm>
              <a:off x="3881275" y="2392175"/>
              <a:ext cx="38375" cy="31700"/>
            </a:xfrm>
            <a:custGeom>
              <a:avLst/>
              <a:gdLst/>
              <a:ahLst/>
              <a:cxnLst/>
              <a:rect l="l" t="t" r="r" b="b"/>
              <a:pathLst>
                <a:path w="1535" h="1268" extrusionOk="0">
                  <a:moveTo>
                    <a:pt x="824" y="1"/>
                  </a:moveTo>
                  <a:cubicBezTo>
                    <a:pt x="525" y="1"/>
                    <a:pt x="224" y="142"/>
                    <a:pt x="134" y="433"/>
                  </a:cubicBezTo>
                  <a:cubicBezTo>
                    <a:pt x="1" y="834"/>
                    <a:pt x="301" y="1234"/>
                    <a:pt x="734" y="1267"/>
                  </a:cubicBezTo>
                  <a:cubicBezTo>
                    <a:pt x="935" y="1267"/>
                    <a:pt x="1168" y="1234"/>
                    <a:pt x="1335" y="1034"/>
                  </a:cubicBezTo>
                  <a:cubicBezTo>
                    <a:pt x="1535" y="867"/>
                    <a:pt x="1535" y="600"/>
                    <a:pt x="1468" y="400"/>
                  </a:cubicBezTo>
                  <a:cubicBezTo>
                    <a:pt x="1435" y="267"/>
                    <a:pt x="1335" y="200"/>
                    <a:pt x="1235" y="100"/>
                  </a:cubicBezTo>
                  <a:cubicBezTo>
                    <a:pt x="1115" y="34"/>
                    <a:pt x="969" y="1"/>
                    <a:pt x="8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242;p69">
              <a:extLst>
                <a:ext uri="{FF2B5EF4-FFF2-40B4-BE49-F238E27FC236}">
                  <a16:creationId xmlns:a16="http://schemas.microsoft.com/office/drawing/2014/main" id="{770148AE-9B17-5B99-998F-D697DD48A2BD}"/>
                </a:ext>
              </a:extLst>
            </p:cNvPr>
            <p:cNvSpPr/>
            <p:nvPr/>
          </p:nvSpPr>
          <p:spPr>
            <a:xfrm>
              <a:off x="4049725" y="2182975"/>
              <a:ext cx="85100" cy="72550"/>
            </a:xfrm>
            <a:custGeom>
              <a:avLst/>
              <a:gdLst/>
              <a:ahLst/>
              <a:cxnLst/>
              <a:rect l="l" t="t" r="r" b="b"/>
              <a:pathLst>
                <a:path w="3404" h="2902" extrusionOk="0">
                  <a:moveTo>
                    <a:pt x="1737" y="1"/>
                  </a:moveTo>
                  <a:cubicBezTo>
                    <a:pt x="1090" y="1"/>
                    <a:pt x="453" y="328"/>
                    <a:pt x="234" y="1029"/>
                  </a:cubicBezTo>
                  <a:cubicBezTo>
                    <a:pt x="1" y="1896"/>
                    <a:pt x="634" y="2864"/>
                    <a:pt x="1535" y="2897"/>
                  </a:cubicBezTo>
                  <a:cubicBezTo>
                    <a:pt x="1577" y="2900"/>
                    <a:pt x="1619" y="2901"/>
                    <a:pt x="1661" y="2901"/>
                  </a:cubicBezTo>
                  <a:cubicBezTo>
                    <a:pt x="2133" y="2901"/>
                    <a:pt x="2664" y="2731"/>
                    <a:pt x="2969" y="2363"/>
                  </a:cubicBezTo>
                  <a:cubicBezTo>
                    <a:pt x="3336" y="1963"/>
                    <a:pt x="3403" y="1396"/>
                    <a:pt x="3236" y="929"/>
                  </a:cubicBezTo>
                  <a:cubicBezTo>
                    <a:pt x="3170" y="629"/>
                    <a:pt x="2969" y="429"/>
                    <a:pt x="2703" y="262"/>
                  </a:cubicBezTo>
                  <a:cubicBezTo>
                    <a:pt x="2416" y="90"/>
                    <a:pt x="2075" y="1"/>
                    <a:pt x="1737" y="1"/>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243;p69">
              <a:extLst>
                <a:ext uri="{FF2B5EF4-FFF2-40B4-BE49-F238E27FC236}">
                  <a16:creationId xmlns:a16="http://schemas.microsoft.com/office/drawing/2014/main" id="{69697B44-8CCB-3EAF-DDF5-C6CA3D1C56BA}"/>
                </a:ext>
              </a:extLst>
            </p:cNvPr>
            <p:cNvSpPr/>
            <p:nvPr/>
          </p:nvSpPr>
          <p:spPr>
            <a:xfrm>
              <a:off x="4073075" y="2203525"/>
              <a:ext cx="39225" cy="31875"/>
            </a:xfrm>
            <a:custGeom>
              <a:avLst/>
              <a:gdLst/>
              <a:ahLst/>
              <a:cxnLst/>
              <a:rect l="l" t="t" r="r" b="b"/>
              <a:pathLst>
                <a:path w="1569" h="1275" extrusionOk="0">
                  <a:moveTo>
                    <a:pt x="800" y="1"/>
                  </a:moveTo>
                  <a:cubicBezTo>
                    <a:pt x="509" y="1"/>
                    <a:pt x="221" y="135"/>
                    <a:pt x="134" y="441"/>
                  </a:cubicBezTo>
                  <a:cubicBezTo>
                    <a:pt x="1" y="808"/>
                    <a:pt x="301" y="1241"/>
                    <a:pt x="735" y="1275"/>
                  </a:cubicBezTo>
                  <a:cubicBezTo>
                    <a:pt x="935" y="1275"/>
                    <a:pt x="1168" y="1241"/>
                    <a:pt x="1335" y="1041"/>
                  </a:cubicBezTo>
                  <a:cubicBezTo>
                    <a:pt x="1535" y="874"/>
                    <a:pt x="1568" y="607"/>
                    <a:pt x="1468" y="407"/>
                  </a:cubicBezTo>
                  <a:cubicBezTo>
                    <a:pt x="1435" y="274"/>
                    <a:pt x="1368" y="207"/>
                    <a:pt x="1235" y="107"/>
                  </a:cubicBezTo>
                  <a:cubicBezTo>
                    <a:pt x="1108" y="38"/>
                    <a:pt x="954" y="1"/>
                    <a:pt x="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244;p69">
              <a:extLst>
                <a:ext uri="{FF2B5EF4-FFF2-40B4-BE49-F238E27FC236}">
                  <a16:creationId xmlns:a16="http://schemas.microsoft.com/office/drawing/2014/main" id="{9745F3C5-1CB7-9A7D-E0D6-1B2112033038}"/>
                </a:ext>
              </a:extLst>
            </p:cNvPr>
            <p:cNvSpPr/>
            <p:nvPr/>
          </p:nvSpPr>
          <p:spPr>
            <a:xfrm>
              <a:off x="4224025" y="2485675"/>
              <a:ext cx="85075" cy="71975"/>
            </a:xfrm>
            <a:custGeom>
              <a:avLst/>
              <a:gdLst/>
              <a:ahLst/>
              <a:cxnLst/>
              <a:rect l="l" t="t" r="r" b="b"/>
              <a:pathLst>
                <a:path w="3403" h="2879" extrusionOk="0">
                  <a:moveTo>
                    <a:pt x="1729" y="0"/>
                  </a:moveTo>
                  <a:cubicBezTo>
                    <a:pt x="1084" y="0"/>
                    <a:pt x="452" y="320"/>
                    <a:pt x="234" y="996"/>
                  </a:cubicBezTo>
                  <a:cubicBezTo>
                    <a:pt x="0" y="1864"/>
                    <a:pt x="601" y="2831"/>
                    <a:pt x="1535" y="2864"/>
                  </a:cubicBezTo>
                  <a:cubicBezTo>
                    <a:pt x="1606" y="2874"/>
                    <a:pt x="1678" y="2879"/>
                    <a:pt x="1750" y="2879"/>
                  </a:cubicBezTo>
                  <a:cubicBezTo>
                    <a:pt x="2191" y="2879"/>
                    <a:pt x="2649" y="2703"/>
                    <a:pt x="2936" y="2331"/>
                  </a:cubicBezTo>
                  <a:cubicBezTo>
                    <a:pt x="3369" y="1964"/>
                    <a:pt x="3403" y="1430"/>
                    <a:pt x="3236" y="930"/>
                  </a:cubicBezTo>
                  <a:cubicBezTo>
                    <a:pt x="3169" y="629"/>
                    <a:pt x="2936" y="429"/>
                    <a:pt x="2702" y="263"/>
                  </a:cubicBezTo>
                  <a:cubicBezTo>
                    <a:pt x="2414" y="90"/>
                    <a:pt x="2070" y="0"/>
                    <a:pt x="1729" y="0"/>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245;p69">
              <a:extLst>
                <a:ext uri="{FF2B5EF4-FFF2-40B4-BE49-F238E27FC236}">
                  <a16:creationId xmlns:a16="http://schemas.microsoft.com/office/drawing/2014/main" id="{B5914A8F-3ACA-252F-FAAC-D4A4998F2075}"/>
                </a:ext>
              </a:extLst>
            </p:cNvPr>
            <p:cNvSpPr/>
            <p:nvPr/>
          </p:nvSpPr>
          <p:spPr>
            <a:xfrm>
              <a:off x="4248200" y="2505875"/>
              <a:ext cx="38400" cy="32250"/>
            </a:xfrm>
            <a:custGeom>
              <a:avLst/>
              <a:gdLst/>
              <a:ahLst/>
              <a:cxnLst/>
              <a:rect l="l" t="t" r="r" b="b"/>
              <a:pathLst>
                <a:path w="1536" h="1290" extrusionOk="0">
                  <a:moveTo>
                    <a:pt x="787" y="0"/>
                  </a:moveTo>
                  <a:cubicBezTo>
                    <a:pt x="496" y="0"/>
                    <a:pt x="222" y="149"/>
                    <a:pt x="134" y="455"/>
                  </a:cubicBezTo>
                  <a:cubicBezTo>
                    <a:pt x="1" y="822"/>
                    <a:pt x="301" y="1222"/>
                    <a:pt x="735" y="1289"/>
                  </a:cubicBezTo>
                  <a:cubicBezTo>
                    <a:pt x="935" y="1289"/>
                    <a:pt x="1168" y="1222"/>
                    <a:pt x="1335" y="1022"/>
                  </a:cubicBezTo>
                  <a:cubicBezTo>
                    <a:pt x="1468" y="856"/>
                    <a:pt x="1535" y="622"/>
                    <a:pt x="1468" y="389"/>
                  </a:cubicBezTo>
                  <a:cubicBezTo>
                    <a:pt x="1435" y="288"/>
                    <a:pt x="1335" y="188"/>
                    <a:pt x="1235" y="122"/>
                  </a:cubicBezTo>
                  <a:cubicBezTo>
                    <a:pt x="1097" y="41"/>
                    <a:pt x="940" y="0"/>
                    <a:pt x="7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246;p69">
              <a:extLst>
                <a:ext uri="{FF2B5EF4-FFF2-40B4-BE49-F238E27FC236}">
                  <a16:creationId xmlns:a16="http://schemas.microsoft.com/office/drawing/2014/main" id="{87CC9DDE-6724-9555-F957-1ADD26FDA2C9}"/>
                </a:ext>
              </a:extLst>
            </p:cNvPr>
            <p:cNvSpPr/>
            <p:nvPr/>
          </p:nvSpPr>
          <p:spPr>
            <a:xfrm>
              <a:off x="4400825" y="2442525"/>
              <a:ext cx="85900" cy="72350"/>
            </a:xfrm>
            <a:custGeom>
              <a:avLst/>
              <a:gdLst/>
              <a:ahLst/>
              <a:cxnLst/>
              <a:rect l="l" t="t" r="r" b="b"/>
              <a:pathLst>
                <a:path w="3436" h="2894" extrusionOk="0">
                  <a:moveTo>
                    <a:pt x="1760" y="1"/>
                  </a:moveTo>
                  <a:cubicBezTo>
                    <a:pt x="1107" y="1"/>
                    <a:pt x="466" y="334"/>
                    <a:pt x="267" y="1021"/>
                  </a:cubicBezTo>
                  <a:cubicBezTo>
                    <a:pt x="0" y="1888"/>
                    <a:pt x="634" y="2856"/>
                    <a:pt x="1534" y="2889"/>
                  </a:cubicBezTo>
                  <a:cubicBezTo>
                    <a:pt x="1576" y="2892"/>
                    <a:pt x="1618" y="2893"/>
                    <a:pt x="1661" y="2893"/>
                  </a:cubicBezTo>
                  <a:cubicBezTo>
                    <a:pt x="2132" y="2893"/>
                    <a:pt x="2663" y="2723"/>
                    <a:pt x="2969" y="2355"/>
                  </a:cubicBezTo>
                  <a:cubicBezTo>
                    <a:pt x="3336" y="1922"/>
                    <a:pt x="3436" y="1388"/>
                    <a:pt x="3269" y="921"/>
                  </a:cubicBezTo>
                  <a:cubicBezTo>
                    <a:pt x="3169" y="654"/>
                    <a:pt x="2969" y="421"/>
                    <a:pt x="2702" y="254"/>
                  </a:cubicBezTo>
                  <a:cubicBezTo>
                    <a:pt x="2422" y="86"/>
                    <a:pt x="2089" y="1"/>
                    <a:pt x="1760" y="1"/>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247;p69">
              <a:extLst>
                <a:ext uri="{FF2B5EF4-FFF2-40B4-BE49-F238E27FC236}">
                  <a16:creationId xmlns:a16="http://schemas.microsoft.com/office/drawing/2014/main" id="{133F9329-CA4D-C5CD-DA85-B69135DF9E7D}"/>
                </a:ext>
              </a:extLst>
            </p:cNvPr>
            <p:cNvSpPr/>
            <p:nvPr/>
          </p:nvSpPr>
          <p:spPr>
            <a:xfrm>
              <a:off x="4425000" y="2462050"/>
              <a:ext cx="38375" cy="31875"/>
            </a:xfrm>
            <a:custGeom>
              <a:avLst/>
              <a:gdLst/>
              <a:ahLst/>
              <a:cxnLst/>
              <a:rect l="l" t="t" r="r" b="b"/>
              <a:pathLst>
                <a:path w="1535" h="1275" extrusionOk="0">
                  <a:moveTo>
                    <a:pt x="767" y="0"/>
                  </a:moveTo>
                  <a:cubicBezTo>
                    <a:pt x="475" y="0"/>
                    <a:pt x="188" y="135"/>
                    <a:pt x="100" y="440"/>
                  </a:cubicBezTo>
                  <a:cubicBezTo>
                    <a:pt x="0" y="807"/>
                    <a:pt x="267" y="1241"/>
                    <a:pt x="701" y="1274"/>
                  </a:cubicBezTo>
                  <a:cubicBezTo>
                    <a:pt x="901" y="1274"/>
                    <a:pt x="1168" y="1241"/>
                    <a:pt x="1335" y="1041"/>
                  </a:cubicBezTo>
                  <a:cubicBezTo>
                    <a:pt x="1501" y="874"/>
                    <a:pt x="1535" y="607"/>
                    <a:pt x="1468" y="407"/>
                  </a:cubicBezTo>
                  <a:cubicBezTo>
                    <a:pt x="1401" y="274"/>
                    <a:pt x="1335" y="207"/>
                    <a:pt x="1201" y="107"/>
                  </a:cubicBezTo>
                  <a:cubicBezTo>
                    <a:pt x="1075" y="38"/>
                    <a:pt x="920" y="0"/>
                    <a:pt x="7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248;p69">
              <a:extLst>
                <a:ext uri="{FF2B5EF4-FFF2-40B4-BE49-F238E27FC236}">
                  <a16:creationId xmlns:a16="http://schemas.microsoft.com/office/drawing/2014/main" id="{0B0398D9-DD52-D515-703F-668873DAC5EF}"/>
                </a:ext>
              </a:extLst>
            </p:cNvPr>
            <p:cNvSpPr/>
            <p:nvPr/>
          </p:nvSpPr>
          <p:spPr>
            <a:xfrm>
              <a:off x="4456675" y="2284075"/>
              <a:ext cx="85925" cy="72350"/>
            </a:xfrm>
            <a:custGeom>
              <a:avLst/>
              <a:gdLst/>
              <a:ahLst/>
              <a:cxnLst/>
              <a:rect l="l" t="t" r="r" b="b"/>
              <a:pathLst>
                <a:path w="3437" h="2894" extrusionOk="0">
                  <a:moveTo>
                    <a:pt x="1793" y="1"/>
                  </a:moveTo>
                  <a:cubicBezTo>
                    <a:pt x="1138" y="1"/>
                    <a:pt x="489" y="334"/>
                    <a:pt x="268" y="1021"/>
                  </a:cubicBezTo>
                  <a:cubicBezTo>
                    <a:pt x="1" y="1889"/>
                    <a:pt x="635" y="2856"/>
                    <a:pt x="1569" y="2889"/>
                  </a:cubicBezTo>
                  <a:cubicBezTo>
                    <a:pt x="1610" y="2892"/>
                    <a:pt x="1652" y="2893"/>
                    <a:pt x="1694" y="2893"/>
                  </a:cubicBezTo>
                  <a:cubicBezTo>
                    <a:pt x="2161" y="2893"/>
                    <a:pt x="2664" y="2723"/>
                    <a:pt x="2970" y="2356"/>
                  </a:cubicBezTo>
                  <a:cubicBezTo>
                    <a:pt x="3337" y="1989"/>
                    <a:pt x="3437" y="1422"/>
                    <a:pt x="3270" y="921"/>
                  </a:cubicBezTo>
                  <a:cubicBezTo>
                    <a:pt x="3203" y="654"/>
                    <a:pt x="2970" y="421"/>
                    <a:pt x="2736" y="254"/>
                  </a:cubicBezTo>
                  <a:cubicBezTo>
                    <a:pt x="2456" y="86"/>
                    <a:pt x="2124" y="1"/>
                    <a:pt x="1793" y="1"/>
                  </a:cubicBezTo>
                  <a:close/>
                </a:path>
              </a:pathLst>
            </a:custGeom>
            <a:solidFill>
              <a:srgbClr val="E86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249;p69">
              <a:extLst>
                <a:ext uri="{FF2B5EF4-FFF2-40B4-BE49-F238E27FC236}">
                  <a16:creationId xmlns:a16="http://schemas.microsoft.com/office/drawing/2014/main" id="{07A167FB-476A-C368-CF5C-8C01BB2CB720}"/>
                </a:ext>
              </a:extLst>
            </p:cNvPr>
            <p:cNvSpPr/>
            <p:nvPr/>
          </p:nvSpPr>
          <p:spPr>
            <a:xfrm>
              <a:off x="4480875" y="2304625"/>
              <a:ext cx="38375" cy="31675"/>
            </a:xfrm>
            <a:custGeom>
              <a:avLst/>
              <a:gdLst/>
              <a:ahLst/>
              <a:cxnLst/>
              <a:rect l="l" t="t" r="r" b="b"/>
              <a:pathLst>
                <a:path w="1535" h="1267" extrusionOk="0">
                  <a:moveTo>
                    <a:pt x="799" y="0"/>
                  </a:moveTo>
                  <a:cubicBezTo>
                    <a:pt x="509" y="0"/>
                    <a:pt x="224" y="141"/>
                    <a:pt x="134" y="433"/>
                  </a:cubicBezTo>
                  <a:cubicBezTo>
                    <a:pt x="0" y="833"/>
                    <a:pt x="301" y="1233"/>
                    <a:pt x="701" y="1267"/>
                  </a:cubicBezTo>
                  <a:cubicBezTo>
                    <a:pt x="934" y="1267"/>
                    <a:pt x="1168" y="1233"/>
                    <a:pt x="1335" y="1033"/>
                  </a:cubicBezTo>
                  <a:cubicBezTo>
                    <a:pt x="1501" y="866"/>
                    <a:pt x="1535" y="600"/>
                    <a:pt x="1468" y="399"/>
                  </a:cubicBezTo>
                  <a:cubicBezTo>
                    <a:pt x="1435" y="266"/>
                    <a:pt x="1335" y="199"/>
                    <a:pt x="1201" y="99"/>
                  </a:cubicBezTo>
                  <a:cubicBezTo>
                    <a:pt x="1081" y="34"/>
                    <a:pt x="939" y="0"/>
                    <a:pt x="7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250;p69">
              <a:extLst>
                <a:ext uri="{FF2B5EF4-FFF2-40B4-BE49-F238E27FC236}">
                  <a16:creationId xmlns:a16="http://schemas.microsoft.com/office/drawing/2014/main" id="{9E0E8BFC-93CF-01BB-D3EF-46C9717C45AE}"/>
                </a:ext>
              </a:extLst>
            </p:cNvPr>
            <p:cNvSpPr/>
            <p:nvPr/>
          </p:nvSpPr>
          <p:spPr>
            <a:xfrm>
              <a:off x="1785625" y="2664825"/>
              <a:ext cx="1212550" cy="1048550"/>
            </a:xfrm>
            <a:custGeom>
              <a:avLst/>
              <a:gdLst/>
              <a:ahLst/>
              <a:cxnLst/>
              <a:rect l="l" t="t" r="r" b="b"/>
              <a:pathLst>
                <a:path w="48502" h="41942" extrusionOk="0">
                  <a:moveTo>
                    <a:pt x="24871" y="0"/>
                  </a:moveTo>
                  <a:cubicBezTo>
                    <a:pt x="15692" y="0"/>
                    <a:pt x="6667" y="4720"/>
                    <a:pt x="3769" y="14512"/>
                  </a:cubicBezTo>
                  <a:cubicBezTo>
                    <a:pt x="0" y="27488"/>
                    <a:pt x="9207" y="41298"/>
                    <a:pt x="22349" y="41898"/>
                  </a:cubicBezTo>
                  <a:cubicBezTo>
                    <a:pt x="22872" y="41927"/>
                    <a:pt x="23399" y="41942"/>
                    <a:pt x="23928" y="41942"/>
                  </a:cubicBezTo>
                  <a:cubicBezTo>
                    <a:pt x="30699" y="41942"/>
                    <a:pt x="37916" y="39547"/>
                    <a:pt x="42464" y="34226"/>
                  </a:cubicBezTo>
                  <a:cubicBezTo>
                    <a:pt x="47401" y="28655"/>
                    <a:pt x="48501" y="20449"/>
                    <a:pt x="46100" y="13545"/>
                  </a:cubicBezTo>
                  <a:cubicBezTo>
                    <a:pt x="44732" y="9542"/>
                    <a:pt x="42197" y="6039"/>
                    <a:pt x="38461" y="3771"/>
                  </a:cubicBezTo>
                  <a:cubicBezTo>
                    <a:pt x="34447" y="1274"/>
                    <a:pt x="29638" y="0"/>
                    <a:pt x="24871" y="0"/>
                  </a:cubicBezTo>
                  <a:close/>
                </a:path>
              </a:pathLst>
            </a:custGeom>
            <a:solidFill>
              <a:srgbClr val="EFAC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251;p69">
              <a:extLst>
                <a:ext uri="{FF2B5EF4-FFF2-40B4-BE49-F238E27FC236}">
                  <a16:creationId xmlns:a16="http://schemas.microsoft.com/office/drawing/2014/main" id="{02AB50D7-0ADE-D937-C5F4-ED8551BE4026}"/>
                </a:ext>
              </a:extLst>
            </p:cNvPr>
            <p:cNvSpPr/>
            <p:nvPr/>
          </p:nvSpPr>
          <p:spPr>
            <a:xfrm>
              <a:off x="2370200" y="2663825"/>
              <a:ext cx="159300" cy="50250"/>
            </a:xfrm>
            <a:custGeom>
              <a:avLst/>
              <a:gdLst/>
              <a:ahLst/>
              <a:cxnLst/>
              <a:rect l="l" t="t" r="r" b="b"/>
              <a:pathLst>
                <a:path w="6372" h="2010" extrusionOk="0">
                  <a:moveTo>
                    <a:pt x="1595" y="0"/>
                  </a:moveTo>
                  <a:cubicBezTo>
                    <a:pt x="1353" y="0"/>
                    <a:pt x="1110" y="3"/>
                    <a:pt x="868" y="8"/>
                  </a:cubicBezTo>
                  <a:cubicBezTo>
                    <a:pt x="367" y="8"/>
                    <a:pt x="0" y="408"/>
                    <a:pt x="34" y="875"/>
                  </a:cubicBezTo>
                  <a:cubicBezTo>
                    <a:pt x="34" y="1355"/>
                    <a:pt x="431" y="1711"/>
                    <a:pt x="875" y="1711"/>
                  </a:cubicBezTo>
                  <a:cubicBezTo>
                    <a:pt x="895" y="1711"/>
                    <a:pt x="915" y="1711"/>
                    <a:pt x="934" y="1709"/>
                  </a:cubicBezTo>
                  <a:cubicBezTo>
                    <a:pt x="1156" y="1704"/>
                    <a:pt x="1379" y="1701"/>
                    <a:pt x="1602" y="1701"/>
                  </a:cubicBezTo>
                  <a:cubicBezTo>
                    <a:pt x="2823" y="1701"/>
                    <a:pt x="4064" y="1784"/>
                    <a:pt x="5304" y="2010"/>
                  </a:cubicBezTo>
                  <a:lnTo>
                    <a:pt x="5404" y="2010"/>
                  </a:lnTo>
                  <a:cubicBezTo>
                    <a:pt x="5838" y="2010"/>
                    <a:pt x="6205" y="1709"/>
                    <a:pt x="6305" y="1242"/>
                  </a:cubicBezTo>
                  <a:cubicBezTo>
                    <a:pt x="6372" y="809"/>
                    <a:pt x="6038" y="375"/>
                    <a:pt x="5538" y="308"/>
                  </a:cubicBezTo>
                  <a:cubicBezTo>
                    <a:pt x="4241" y="83"/>
                    <a:pt x="2920" y="0"/>
                    <a:pt x="1595" y="0"/>
                  </a:cubicBez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252;p69">
              <a:extLst>
                <a:ext uri="{FF2B5EF4-FFF2-40B4-BE49-F238E27FC236}">
                  <a16:creationId xmlns:a16="http://schemas.microsoft.com/office/drawing/2014/main" id="{3F6509D9-4DE3-C57C-4500-6562013B6251}"/>
                </a:ext>
              </a:extLst>
            </p:cNvPr>
            <p:cNvSpPr/>
            <p:nvPr/>
          </p:nvSpPr>
          <p:spPr>
            <a:xfrm>
              <a:off x="2616200" y="2707600"/>
              <a:ext cx="375300" cy="762025"/>
            </a:xfrm>
            <a:custGeom>
              <a:avLst/>
              <a:gdLst/>
              <a:ahLst/>
              <a:cxnLst/>
              <a:rect l="l" t="t" r="r" b="b"/>
              <a:pathLst>
                <a:path w="15012" h="30481" extrusionOk="0">
                  <a:moveTo>
                    <a:pt x="972" y="0"/>
                  </a:moveTo>
                  <a:cubicBezTo>
                    <a:pt x="618" y="0"/>
                    <a:pt x="295" y="201"/>
                    <a:pt x="168" y="559"/>
                  </a:cubicBezTo>
                  <a:cubicBezTo>
                    <a:pt x="1" y="992"/>
                    <a:pt x="201" y="1493"/>
                    <a:pt x="668" y="1660"/>
                  </a:cubicBezTo>
                  <a:cubicBezTo>
                    <a:pt x="1969" y="2160"/>
                    <a:pt x="3170" y="2794"/>
                    <a:pt x="4304" y="3494"/>
                  </a:cubicBezTo>
                  <a:cubicBezTo>
                    <a:pt x="7506" y="5496"/>
                    <a:pt x="9908" y="8598"/>
                    <a:pt x="11242" y="12467"/>
                  </a:cubicBezTo>
                  <a:cubicBezTo>
                    <a:pt x="13177" y="17971"/>
                    <a:pt x="12543" y="24342"/>
                    <a:pt x="9674" y="29146"/>
                  </a:cubicBezTo>
                  <a:cubicBezTo>
                    <a:pt x="9407" y="29580"/>
                    <a:pt x="9541" y="30113"/>
                    <a:pt x="9975" y="30347"/>
                  </a:cubicBezTo>
                  <a:cubicBezTo>
                    <a:pt x="10075" y="30447"/>
                    <a:pt x="10241" y="30480"/>
                    <a:pt x="10408" y="30480"/>
                  </a:cubicBezTo>
                  <a:cubicBezTo>
                    <a:pt x="10708" y="30480"/>
                    <a:pt x="11009" y="30313"/>
                    <a:pt x="11175" y="30080"/>
                  </a:cubicBezTo>
                  <a:cubicBezTo>
                    <a:pt x="14344" y="24743"/>
                    <a:pt x="15011" y="17938"/>
                    <a:pt x="12877" y="11834"/>
                  </a:cubicBezTo>
                  <a:cubicBezTo>
                    <a:pt x="11442" y="7597"/>
                    <a:pt x="8740" y="4161"/>
                    <a:pt x="5204" y="1993"/>
                  </a:cubicBezTo>
                  <a:cubicBezTo>
                    <a:pt x="4004" y="1259"/>
                    <a:pt x="2669" y="592"/>
                    <a:pt x="1302" y="58"/>
                  </a:cubicBezTo>
                  <a:cubicBezTo>
                    <a:pt x="1192" y="19"/>
                    <a:pt x="1081" y="0"/>
                    <a:pt x="972" y="0"/>
                  </a:cubicBez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253;p69">
              <a:extLst>
                <a:ext uri="{FF2B5EF4-FFF2-40B4-BE49-F238E27FC236}">
                  <a16:creationId xmlns:a16="http://schemas.microsoft.com/office/drawing/2014/main" id="{58FBAA2E-714B-A668-9294-0F03EBABE2C7}"/>
                </a:ext>
              </a:extLst>
            </p:cNvPr>
            <p:cNvSpPr/>
            <p:nvPr/>
          </p:nvSpPr>
          <p:spPr>
            <a:xfrm>
              <a:off x="1936550" y="2789400"/>
              <a:ext cx="922350" cy="798600"/>
            </a:xfrm>
            <a:custGeom>
              <a:avLst/>
              <a:gdLst/>
              <a:ahLst/>
              <a:cxnLst/>
              <a:rect l="l" t="t" r="r" b="b"/>
              <a:pathLst>
                <a:path w="36894" h="31944" extrusionOk="0">
                  <a:moveTo>
                    <a:pt x="18910" y="1"/>
                  </a:moveTo>
                  <a:cubicBezTo>
                    <a:pt x="11917" y="1"/>
                    <a:pt x="5044" y="3585"/>
                    <a:pt x="2869" y="11030"/>
                  </a:cubicBezTo>
                  <a:cubicBezTo>
                    <a:pt x="1" y="20904"/>
                    <a:pt x="7006" y="31411"/>
                    <a:pt x="17013" y="31912"/>
                  </a:cubicBezTo>
                  <a:cubicBezTo>
                    <a:pt x="17403" y="31933"/>
                    <a:pt x="17796" y="31944"/>
                    <a:pt x="18191" y="31944"/>
                  </a:cubicBezTo>
                  <a:cubicBezTo>
                    <a:pt x="23366" y="31944"/>
                    <a:pt x="28855" y="30103"/>
                    <a:pt x="32357" y="26074"/>
                  </a:cubicBezTo>
                  <a:cubicBezTo>
                    <a:pt x="36060" y="21838"/>
                    <a:pt x="36894" y="15567"/>
                    <a:pt x="35059" y="10329"/>
                  </a:cubicBezTo>
                  <a:cubicBezTo>
                    <a:pt x="34025" y="7294"/>
                    <a:pt x="32057" y="4625"/>
                    <a:pt x="29255" y="2857"/>
                  </a:cubicBezTo>
                  <a:cubicBezTo>
                    <a:pt x="26201" y="966"/>
                    <a:pt x="22539" y="1"/>
                    <a:pt x="18910" y="1"/>
                  </a:cubicBezTo>
                  <a:close/>
                </a:path>
              </a:pathLst>
            </a:custGeom>
            <a:solidFill>
              <a:srgbClr val="E593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254;p69">
              <a:extLst>
                <a:ext uri="{FF2B5EF4-FFF2-40B4-BE49-F238E27FC236}">
                  <a16:creationId xmlns:a16="http://schemas.microsoft.com/office/drawing/2014/main" id="{46DECA7D-DF43-45EE-5511-3C32A9C6CEE6}"/>
                </a:ext>
              </a:extLst>
            </p:cNvPr>
            <p:cNvSpPr/>
            <p:nvPr/>
          </p:nvSpPr>
          <p:spPr>
            <a:xfrm>
              <a:off x="2408550" y="2490550"/>
              <a:ext cx="10875" cy="82600"/>
            </a:xfrm>
            <a:custGeom>
              <a:avLst/>
              <a:gdLst/>
              <a:ahLst/>
              <a:cxnLst/>
              <a:rect l="l" t="t" r="r" b="b"/>
              <a:pathLst>
                <a:path w="435" h="3304" extrusionOk="0">
                  <a:moveTo>
                    <a:pt x="1" y="1"/>
                  </a:moveTo>
                  <a:lnTo>
                    <a:pt x="1" y="3303"/>
                  </a:lnTo>
                  <a:lnTo>
                    <a:pt x="434" y="3303"/>
                  </a:lnTo>
                  <a:lnTo>
                    <a:pt x="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255;p69">
              <a:extLst>
                <a:ext uri="{FF2B5EF4-FFF2-40B4-BE49-F238E27FC236}">
                  <a16:creationId xmlns:a16="http://schemas.microsoft.com/office/drawing/2014/main" id="{7BCBF196-5015-8204-6924-69AD558FFFC0}"/>
                </a:ext>
              </a:extLst>
            </p:cNvPr>
            <p:cNvSpPr/>
            <p:nvPr/>
          </p:nvSpPr>
          <p:spPr>
            <a:xfrm>
              <a:off x="2352675" y="2532250"/>
              <a:ext cx="10050" cy="82600"/>
            </a:xfrm>
            <a:custGeom>
              <a:avLst/>
              <a:gdLst/>
              <a:ahLst/>
              <a:cxnLst/>
              <a:rect l="l" t="t" r="r" b="b"/>
              <a:pathLst>
                <a:path w="402" h="3304" extrusionOk="0">
                  <a:moveTo>
                    <a:pt x="1" y="1"/>
                  </a:moveTo>
                  <a:lnTo>
                    <a:pt x="1" y="3303"/>
                  </a:lnTo>
                  <a:lnTo>
                    <a:pt x="401" y="3303"/>
                  </a:lnTo>
                  <a:lnTo>
                    <a:pt x="4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256;p69">
              <a:extLst>
                <a:ext uri="{FF2B5EF4-FFF2-40B4-BE49-F238E27FC236}">
                  <a16:creationId xmlns:a16="http://schemas.microsoft.com/office/drawing/2014/main" id="{9F2A5470-58F0-A567-9442-F68B74866C05}"/>
                </a:ext>
              </a:extLst>
            </p:cNvPr>
            <p:cNvSpPr/>
            <p:nvPr/>
          </p:nvSpPr>
          <p:spPr>
            <a:xfrm>
              <a:off x="2462775" y="2544775"/>
              <a:ext cx="10850" cy="58400"/>
            </a:xfrm>
            <a:custGeom>
              <a:avLst/>
              <a:gdLst/>
              <a:ahLst/>
              <a:cxnLst/>
              <a:rect l="l" t="t" r="r" b="b"/>
              <a:pathLst>
                <a:path w="434" h="2336" extrusionOk="0">
                  <a:moveTo>
                    <a:pt x="0" y="0"/>
                  </a:moveTo>
                  <a:lnTo>
                    <a:pt x="0" y="2335"/>
                  </a:lnTo>
                  <a:lnTo>
                    <a:pt x="434" y="2335"/>
                  </a:lnTo>
                  <a:lnTo>
                    <a:pt x="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257;p69">
              <a:extLst>
                <a:ext uri="{FF2B5EF4-FFF2-40B4-BE49-F238E27FC236}">
                  <a16:creationId xmlns:a16="http://schemas.microsoft.com/office/drawing/2014/main" id="{ED56A924-4AEB-F199-D569-F3EDF953322D}"/>
                </a:ext>
              </a:extLst>
            </p:cNvPr>
            <p:cNvSpPr/>
            <p:nvPr/>
          </p:nvSpPr>
          <p:spPr>
            <a:xfrm>
              <a:off x="2244275" y="2905850"/>
              <a:ext cx="376950" cy="556250"/>
            </a:xfrm>
            <a:custGeom>
              <a:avLst/>
              <a:gdLst/>
              <a:ahLst/>
              <a:cxnLst/>
              <a:rect l="l" t="t" r="r" b="b"/>
              <a:pathLst>
                <a:path w="15078" h="22250" extrusionOk="0">
                  <a:moveTo>
                    <a:pt x="6805" y="4871"/>
                  </a:moveTo>
                  <a:cubicBezTo>
                    <a:pt x="7673" y="4871"/>
                    <a:pt x="8306" y="4904"/>
                    <a:pt x="8740" y="4971"/>
                  </a:cubicBezTo>
                  <a:cubicBezTo>
                    <a:pt x="9207" y="5038"/>
                    <a:pt x="9574" y="5238"/>
                    <a:pt x="9974" y="5571"/>
                  </a:cubicBezTo>
                  <a:cubicBezTo>
                    <a:pt x="10308" y="5905"/>
                    <a:pt x="10475" y="6405"/>
                    <a:pt x="10475" y="7139"/>
                  </a:cubicBezTo>
                  <a:cubicBezTo>
                    <a:pt x="10475" y="7806"/>
                    <a:pt x="10208" y="8373"/>
                    <a:pt x="9707" y="8840"/>
                  </a:cubicBezTo>
                  <a:cubicBezTo>
                    <a:pt x="9207" y="9307"/>
                    <a:pt x="8507" y="9541"/>
                    <a:pt x="7573" y="9541"/>
                  </a:cubicBezTo>
                  <a:lnTo>
                    <a:pt x="5371" y="9541"/>
                  </a:lnTo>
                  <a:lnTo>
                    <a:pt x="5371" y="4871"/>
                  </a:lnTo>
                  <a:close/>
                  <a:moveTo>
                    <a:pt x="7806" y="12510"/>
                  </a:moveTo>
                  <a:cubicBezTo>
                    <a:pt x="8907" y="12510"/>
                    <a:pt x="9741" y="12710"/>
                    <a:pt x="10241" y="13110"/>
                  </a:cubicBezTo>
                  <a:cubicBezTo>
                    <a:pt x="10741" y="13544"/>
                    <a:pt x="11008" y="14211"/>
                    <a:pt x="11008" y="15178"/>
                  </a:cubicBezTo>
                  <a:cubicBezTo>
                    <a:pt x="11008" y="16079"/>
                    <a:pt x="10708" y="16746"/>
                    <a:pt x="10041" y="17080"/>
                  </a:cubicBezTo>
                  <a:cubicBezTo>
                    <a:pt x="9407" y="17447"/>
                    <a:pt x="8507" y="17647"/>
                    <a:pt x="7239" y="17647"/>
                  </a:cubicBezTo>
                  <a:lnTo>
                    <a:pt x="5371" y="17647"/>
                  </a:lnTo>
                  <a:lnTo>
                    <a:pt x="5371" y="12510"/>
                  </a:lnTo>
                  <a:close/>
                  <a:moveTo>
                    <a:pt x="6372" y="1"/>
                  </a:moveTo>
                  <a:lnTo>
                    <a:pt x="3570" y="201"/>
                  </a:lnTo>
                  <a:lnTo>
                    <a:pt x="3403" y="1869"/>
                  </a:lnTo>
                  <a:lnTo>
                    <a:pt x="234" y="1869"/>
                  </a:lnTo>
                  <a:lnTo>
                    <a:pt x="0" y="4104"/>
                  </a:lnTo>
                  <a:cubicBezTo>
                    <a:pt x="234" y="4437"/>
                    <a:pt x="734" y="4771"/>
                    <a:pt x="1502" y="5038"/>
                  </a:cubicBezTo>
                  <a:lnTo>
                    <a:pt x="1502" y="17413"/>
                  </a:lnTo>
                  <a:cubicBezTo>
                    <a:pt x="734" y="17713"/>
                    <a:pt x="234" y="18014"/>
                    <a:pt x="0" y="18280"/>
                  </a:cubicBezTo>
                  <a:lnTo>
                    <a:pt x="234" y="20549"/>
                  </a:lnTo>
                  <a:lnTo>
                    <a:pt x="3403" y="20549"/>
                  </a:lnTo>
                  <a:lnTo>
                    <a:pt x="3536" y="22050"/>
                  </a:lnTo>
                  <a:lnTo>
                    <a:pt x="6338" y="22250"/>
                  </a:lnTo>
                  <a:lnTo>
                    <a:pt x="6405" y="20549"/>
                  </a:lnTo>
                  <a:lnTo>
                    <a:pt x="7873" y="20549"/>
                  </a:lnTo>
                  <a:lnTo>
                    <a:pt x="8006" y="22050"/>
                  </a:lnTo>
                  <a:lnTo>
                    <a:pt x="10775" y="22250"/>
                  </a:lnTo>
                  <a:lnTo>
                    <a:pt x="10875" y="20115"/>
                  </a:lnTo>
                  <a:cubicBezTo>
                    <a:pt x="11842" y="19882"/>
                    <a:pt x="12609" y="19548"/>
                    <a:pt x="13243" y="19081"/>
                  </a:cubicBezTo>
                  <a:cubicBezTo>
                    <a:pt x="14411" y="18214"/>
                    <a:pt x="15045" y="16879"/>
                    <a:pt x="15045" y="15045"/>
                  </a:cubicBezTo>
                  <a:cubicBezTo>
                    <a:pt x="15078" y="12843"/>
                    <a:pt x="14211" y="11242"/>
                    <a:pt x="12543" y="10375"/>
                  </a:cubicBezTo>
                  <a:cubicBezTo>
                    <a:pt x="13877" y="9307"/>
                    <a:pt x="14511" y="8140"/>
                    <a:pt x="14511" y="6872"/>
                  </a:cubicBezTo>
                  <a:cubicBezTo>
                    <a:pt x="14511" y="5238"/>
                    <a:pt x="14044" y="4004"/>
                    <a:pt x="13110" y="3203"/>
                  </a:cubicBezTo>
                  <a:cubicBezTo>
                    <a:pt x="12710" y="2836"/>
                    <a:pt x="12009" y="2536"/>
                    <a:pt x="11042" y="2302"/>
                  </a:cubicBezTo>
                  <a:cubicBezTo>
                    <a:pt x="11008" y="2302"/>
                    <a:pt x="10942" y="2236"/>
                    <a:pt x="10908" y="2236"/>
                  </a:cubicBezTo>
                  <a:lnTo>
                    <a:pt x="10842" y="1"/>
                  </a:lnTo>
                  <a:lnTo>
                    <a:pt x="8040" y="201"/>
                  </a:lnTo>
                  <a:lnTo>
                    <a:pt x="7873" y="1902"/>
                  </a:lnTo>
                  <a:cubicBezTo>
                    <a:pt x="7406" y="1902"/>
                    <a:pt x="6939" y="1869"/>
                    <a:pt x="6438" y="1869"/>
                  </a:cubicBezTo>
                  <a:lnTo>
                    <a:pt x="6372" y="1"/>
                  </a:lnTo>
                  <a:close/>
                </a:path>
              </a:pathLst>
            </a:custGeom>
            <a:solidFill>
              <a:srgbClr val="FCC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258;p69">
              <a:extLst>
                <a:ext uri="{FF2B5EF4-FFF2-40B4-BE49-F238E27FC236}">
                  <a16:creationId xmlns:a16="http://schemas.microsoft.com/office/drawing/2014/main" id="{8AB0679D-3850-3F73-1F07-1EFE94A0B8CE}"/>
                </a:ext>
              </a:extLst>
            </p:cNvPr>
            <p:cNvSpPr/>
            <p:nvPr/>
          </p:nvSpPr>
          <p:spPr>
            <a:xfrm>
              <a:off x="1966575" y="2790775"/>
              <a:ext cx="868975" cy="803100"/>
            </a:xfrm>
            <a:custGeom>
              <a:avLst/>
              <a:gdLst/>
              <a:ahLst/>
              <a:cxnLst/>
              <a:rect l="l" t="t" r="r" b="b"/>
              <a:pathLst>
                <a:path w="34759" h="32124" extrusionOk="0">
                  <a:moveTo>
                    <a:pt x="14111" y="0"/>
                  </a:moveTo>
                  <a:cubicBezTo>
                    <a:pt x="7773" y="1168"/>
                    <a:pt x="3136" y="5137"/>
                    <a:pt x="1468" y="10875"/>
                  </a:cubicBezTo>
                  <a:cubicBezTo>
                    <a:pt x="1" y="15845"/>
                    <a:pt x="935" y="21149"/>
                    <a:pt x="3970" y="25385"/>
                  </a:cubicBezTo>
                  <a:cubicBezTo>
                    <a:pt x="6805" y="29388"/>
                    <a:pt x="11108" y="31823"/>
                    <a:pt x="15778" y="32057"/>
                  </a:cubicBezTo>
                  <a:cubicBezTo>
                    <a:pt x="16179" y="32123"/>
                    <a:pt x="16546" y="32123"/>
                    <a:pt x="16946" y="32123"/>
                  </a:cubicBezTo>
                  <a:cubicBezTo>
                    <a:pt x="22750" y="32123"/>
                    <a:pt x="28021" y="29955"/>
                    <a:pt x="31323" y="26152"/>
                  </a:cubicBezTo>
                  <a:cubicBezTo>
                    <a:pt x="33024" y="24151"/>
                    <a:pt x="34258" y="21649"/>
                    <a:pt x="34759" y="18881"/>
                  </a:cubicBezTo>
                  <a:lnTo>
                    <a:pt x="34325" y="18814"/>
                  </a:lnTo>
                  <a:cubicBezTo>
                    <a:pt x="33825" y="21482"/>
                    <a:pt x="32657" y="23951"/>
                    <a:pt x="30989" y="25852"/>
                  </a:cubicBezTo>
                  <a:cubicBezTo>
                    <a:pt x="27811" y="29565"/>
                    <a:pt x="22556" y="31646"/>
                    <a:pt x="16846" y="31646"/>
                  </a:cubicBezTo>
                  <a:cubicBezTo>
                    <a:pt x="16503" y="31646"/>
                    <a:pt x="16158" y="31638"/>
                    <a:pt x="15812" y="31623"/>
                  </a:cubicBezTo>
                  <a:cubicBezTo>
                    <a:pt x="11275" y="31390"/>
                    <a:pt x="7072" y="29021"/>
                    <a:pt x="4304" y="25152"/>
                  </a:cubicBezTo>
                  <a:cubicBezTo>
                    <a:pt x="1335" y="20982"/>
                    <a:pt x="468" y="15845"/>
                    <a:pt x="1902" y="11008"/>
                  </a:cubicBezTo>
                  <a:cubicBezTo>
                    <a:pt x="3503" y="5438"/>
                    <a:pt x="8006" y="1535"/>
                    <a:pt x="14177" y="434"/>
                  </a:cubicBezTo>
                  <a:lnTo>
                    <a:pt x="14111" y="0"/>
                  </a:lnTo>
                  <a:close/>
                </a:path>
              </a:pathLst>
            </a:custGeom>
            <a:solidFill>
              <a:srgbClr val="D16D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259;p69">
              <a:extLst>
                <a:ext uri="{FF2B5EF4-FFF2-40B4-BE49-F238E27FC236}">
                  <a16:creationId xmlns:a16="http://schemas.microsoft.com/office/drawing/2014/main" id="{E5E04FB2-AB1C-76C6-0DB5-FEAE2AAD1F96}"/>
                </a:ext>
              </a:extLst>
            </p:cNvPr>
            <p:cNvSpPr/>
            <p:nvPr/>
          </p:nvSpPr>
          <p:spPr>
            <a:xfrm>
              <a:off x="1857325" y="2761575"/>
              <a:ext cx="227700" cy="219350"/>
            </a:xfrm>
            <a:custGeom>
              <a:avLst/>
              <a:gdLst/>
              <a:ahLst/>
              <a:cxnLst/>
              <a:rect l="l" t="t" r="r" b="b"/>
              <a:pathLst>
                <a:path w="9108" h="8774" extrusionOk="0">
                  <a:moveTo>
                    <a:pt x="3870" y="1"/>
                  </a:moveTo>
                  <a:lnTo>
                    <a:pt x="2836" y="3904"/>
                  </a:lnTo>
                  <a:lnTo>
                    <a:pt x="1" y="4938"/>
                  </a:lnTo>
                  <a:lnTo>
                    <a:pt x="2836" y="5972"/>
                  </a:lnTo>
                  <a:lnTo>
                    <a:pt x="3870" y="8774"/>
                  </a:lnTo>
                  <a:lnTo>
                    <a:pt x="4938" y="5972"/>
                  </a:lnTo>
                  <a:lnTo>
                    <a:pt x="9107" y="4938"/>
                  </a:lnTo>
                  <a:lnTo>
                    <a:pt x="4938" y="3904"/>
                  </a:lnTo>
                  <a:lnTo>
                    <a:pt x="38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260;p69">
              <a:extLst>
                <a:ext uri="{FF2B5EF4-FFF2-40B4-BE49-F238E27FC236}">
                  <a16:creationId xmlns:a16="http://schemas.microsoft.com/office/drawing/2014/main" id="{11E140F3-FFA8-52A2-9DB1-47B2D865AB9B}"/>
                </a:ext>
              </a:extLst>
            </p:cNvPr>
            <p:cNvSpPr/>
            <p:nvPr/>
          </p:nvSpPr>
          <p:spPr>
            <a:xfrm>
              <a:off x="2487775" y="3660575"/>
              <a:ext cx="145975" cy="140950"/>
            </a:xfrm>
            <a:custGeom>
              <a:avLst/>
              <a:gdLst/>
              <a:ahLst/>
              <a:cxnLst/>
              <a:rect l="l" t="t" r="r" b="b"/>
              <a:pathLst>
                <a:path w="5839" h="5638" extrusionOk="0">
                  <a:moveTo>
                    <a:pt x="2469" y="0"/>
                  </a:moveTo>
                  <a:lnTo>
                    <a:pt x="1802" y="2468"/>
                  </a:lnTo>
                  <a:lnTo>
                    <a:pt x="1" y="3136"/>
                  </a:lnTo>
                  <a:lnTo>
                    <a:pt x="1802" y="3803"/>
                  </a:lnTo>
                  <a:lnTo>
                    <a:pt x="2469" y="5637"/>
                  </a:lnTo>
                  <a:lnTo>
                    <a:pt x="3136" y="3803"/>
                  </a:lnTo>
                  <a:lnTo>
                    <a:pt x="5838" y="3136"/>
                  </a:lnTo>
                  <a:lnTo>
                    <a:pt x="3136" y="2468"/>
                  </a:lnTo>
                  <a:lnTo>
                    <a:pt x="2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261;p69">
              <a:extLst>
                <a:ext uri="{FF2B5EF4-FFF2-40B4-BE49-F238E27FC236}">
                  <a16:creationId xmlns:a16="http://schemas.microsoft.com/office/drawing/2014/main" id="{72ED965D-8A0B-614D-7CC3-52D8096ACB56}"/>
                </a:ext>
              </a:extLst>
            </p:cNvPr>
            <p:cNvSpPr/>
            <p:nvPr/>
          </p:nvSpPr>
          <p:spPr>
            <a:xfrm>
              <a:off x="2344350" y="3749800"/>
              <a:ext cx="105100" cy="101750"/>
            </a:xfrm>
            <a:custGeom>
              <a:avLst/>
              <a:gdLst/>
              <a:ahLst/>
              <a:cxnLst/>
              <a:rect l="l" t="t" r="r" b="b"/>
              <a:pathLst>
                <a:path w="4204" h="4070" extrusionOk="0">
                  <a:moveTo>
                    <a:pt x="1802" y="0"/>
                  </a:moveTo>
                  <a:lnTo>
                    <a:pt x="1335" y="1802"/>
                  </a:lnTo>
                  <a:lnTo>
                    <a:pt x="0" y="2302"/>
                  </a:lnTo>
                  <a:lnTo>
                    <a:pt x="1335" y="2769"/>
                  </a:lnTo>
                  <a:lnTo>
                    <a:pt x="1802" y="4070"/>
                  </a:lnTo>
                  <a:lnTo>
                    <a:pt x="2302" y="2769"/>
                  </a:lnTo>
                  <a:lnTo>
                    <a:pt x="4203" y="2302"/>
                  </a:lnTo>
                  <a:lnTo>
                    <a:pt x="2302" y="1802"/>
                  </a:lnTo>
                  <a:lnTo>
                    <a:pt x="1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 name="TextBox 160">
            <a:extLst>
              <a:ext uri="{FF2B5EF4-FFF2-40B4-BE49-F238E27FC236}">
                <a16:creationId xmlns:a16="http://schemas.microsoft.com/office/drawing/2014/main" id="{CA2D0BB0-0394-86E7-97B3-A2392FFC1480}"/>
              </a:ext>
            </a:extLst>
          </p:cNvPr>
          <p:cNvSpPr txBox="1"/>
          <p:nvPr/>
        </p:nvSpPr>
        <p:spPr>
          <a:xfrm>
            <a:off x="702129" y="1355271"/>
            <a:ext cx="4861692" cy="738664"/>
          </a:xfrm>
          <a:prstGeom prst="rect">
            <a:avLst/>
          </a:prstGeom>
          <a:noFill/>
        </p:spPr>
        <p:txBody>
          <a:bodyPr wrap="square" rtlCol="0">
            <a:spAutoFit/>
          </a:bodyPr>
          <a:lstStyle/>
          <a:p>
            <a:r>
              <a:rPr lang="en-IN">
                <a:latin typeface="Aptos" panose="020B0004020202020204" pitchFamily="34" charset="0"/>
              </a:rPr>
              <a:t>Bitcoin is a form of digital currency that uses blockchain technology to support transactions between users on a decentralized network. </a:t>
            </a:r>
          </a:p>
        </p:txBody>
      </p:sp>
      <p:sp>
        <p:nvSpPr>
          <p:cNvPr id="163" name="Rectangle: Rounded Corners 162">
            <a:extLst>
              <a:ext uri="{FF2B5EF4-FFF2-40B4-BE49-F238E27FC236}">
                <a16:creationId xmlns:a16="http://schemas.microsoft.com/office/drawing/2014/main" id="{F779C308-4282-7F46-BFDE-06E4D5539424}"/>
              </a:ext>
            </a:extLst>
          </p:cNvPr>
          <p:cNvSpPr/>
          <p:nvPr/>
        </p:nvSpPr>
        <p:spPr>
          <a:xfrm>
            <a:off x="1058256" y="3080726"/>
            <a:ext cx="840162" cy="556132"/>
          </a:xfrm>
          <a:prstGeom prst="roundRect">
            <a:avLst/>
          </a:prstGeom>
          <a:solidFill>
            <a:schemeClr val="accent1">
              <a:lumMod val="40000"/>
              <a:lumOff val="60000"/>
            </a:schemeClr>
          </a:solidFill>
          <a:ln w="9525">
            <a:solidFill>
              <a:srgbClr val="00203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a:solidFill>
                  <a:schemeClr val="tx2">
                    <a:lumMod val="50000"/>
                  </a:schemeClr>
                </a:solidFill>
              </a:rPr>
              <a:t>1 BTC</a:t>
            </a:r>
          </a:p>
        </p:txBody>
      </p:sp>
      <p:sp>
        <p:nvSpPr>
          <p:cNvPr id="164" name="Rectangle: Rounded Corners 163">
            <a:extLst>
              <a:ext uri="{FF2B5EF4-FFF2-40B4-BE49-F238E27FC236}">
                <a16:creationId xmlns:a16="http://schemas.microsoft.com/office/drawing/2014/main" id="{C8DD8850-8760-7EF4-90E8-6E0ABA2BF282}"/>
              </a:ext>
            </a:extLst>
          </p:cNvPr>
          <p:cNvSpPr/>
          <p:nvPr/>
        </p:nvSpPr>
        <p:spPr>
          <a:xfrm>
            <a:off x="2925157" y="3069841"/>
            <a:ext cx="1044303" cy="556132"/>
          </a:xfrm>
          <a:prstGeom prst="roundRect">
            <a:avLst/>
          </a:prstGeom>
          <a:solidFill>
            <a:schemeClr val="accent1">
              <a:lumMod val="40000"/>
              <a:lumOff val="60000"/>
            </a:schemeClr>
          </a:solidFill>
          <a:ln w="9525">
            <a:solidFill>
              <a:srgbClr val="00203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a:solidFill>
                  <a:schemeClr val="tx2">
                    <a:lumMod val="50000"/>
                  </a:schemeClr>
                </a:solidFill>
              </a:rPr>
              <a:t>$ 52,000</a:t>
            </a:r>
          </a:p>
        </p:txBody>
      </p:sp>
      <p:sp>
        <p:nvSpPr>
          <p:cNvPr id="165" name="Equals 164">
            <a:extLst>
              <a:ext uri="{FF2B5EF4-FFF2-40B4-BE49-F238E27FC236}">
                <a16:creationId xmlns:a16="http://schemas.microsoft.com/office/drawing/2014/main" id="{786F9E32-1A12-03AE-CB05-98CB0B93A2A5}"/>
              </a:ext>
            </a:extLst>
          </p:cNvPr>
          <p:cNvSpPr/>
          <p:nvPr/>
        </p:nvSpPr>
        <p:spPr>
          <a:xfrm>
            <a:off x="2130879" y="3216622"/>
            <a:ext cx="552143" cy="310267"/>
          </a:xfrm>
          <a:prstGeom prst="mathEqual">
            <a:avLst/>
          </a:prstGeom>
          <a:solidFill>
            <a:schemeClr val="accent1">
              <a:lumMod val="40000"/>
              <a:lumOff val="60000"/>
            </a:schemeClr>
          </a:solidFill>
          <a:ln w="9525">
            <a:solidFill>
              <a:srgbClr val="00203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67" name="TextBox 166">
            <a:extLst>
              <a:ext uri="{FF2B5EF4-FFF2-40B4-BE49-F238E27FC236}">
                <a16:creationId xmlns:a16="http://schemas.microsoft.com/office/drawing/2014/main" id="{C3C5DBDE-0214-B2F8-201C-EAB4A096EC8B}"/>
              </a:ext>
            </a:extLst>
          </p:cNvPr>
          <p:cNvSpPr txBox="1"/>
          <p:nvPr/>
        </p:nvSpPr>
        <p:spPr>
          <a:xfrm>
            <a:off x="861458" y="2565112"/>
            <a:ext cx="2502228" cy="261610"/>
          </a:xfrm>
          <a:prstGeom prst="rect">
            <a:avLst/>
          </a:prstGeom>
          <a:noFill/>
        </p:spPr>
        <p:txBody>
          <a:bodyPr wrap="square" rtlCol="0">
            <a:spAutoFit/>
          </a:bodyPr>
          <a:lstStyle/>
          <a:p>
            <a:r>
              <a:rPr lang="en-IN" sz="1100" dirty="0">
                <a:solidFill>
                  <a:schemeClr val="tx2">
                    <a:lumMod val="50000"/>
                  </a:schemeClr>
                </a:solidFill>
                <a:latin typeface="Aptos" panose="020B0004020202020204" pitchFamily="34" charset="0"/>
              </a:rPr>
              <a:t>As of 19</a:t>
            </a:r>
            <a:r>
              <a:rPr lang="en-IN" sz="1100" baseline="30000" dirty="0">
                <a:solidFill>
                  <a:schemeClr val="tx2">
                    <a:lumMod val="50000"/>
                  </a:schemeClr>
                </a:solidFill>
                <a:latin typeface="Aptos" panose="020B0004020202020204" pitchFamily="34" charset="0"/>
              </a:rPr>
              <a:t>th</a:t>
            </a:r>
            <a:r>
              <a:rPr lang="en-IN" sz="1100" dirty="0">
                <a:solidFill>
                  <a:schemeClr val="tx2">
                    <a:lumMod val="50000"/>
                  </a:schemeClr>
                </a:solidFill>
                <a:latin typeface="Aptos" panose="020B0004020202020204" pitchFamily="34" charset="0"/>
              </a:rPr>
              <a:t> Feb’24,</a:t>
            </a:r>
          </a:p>
        </p:txBody>
      </p:sp>
    </p:spTree>
    <p:extLst>
      <p:ext uri="{BB962C8B-B14F-4D97-AF65-F5344CB8AC3E}">
        <p14:creationId xmlns:p14="http://schemas.microsoft.com/office/powerpoint/2010/main" val="230166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8">
          <a:extLst>
            <a:ext uri="{FF2B5EF4-FFF2-40B4-BE49-F238E27FC236}">
              <a16:creationId xmlns:a16="http://schemas.microsoft.com/office/drawing/2014/main" id="{2C2443B9-40E1-F8B8-864E-5BD235AF672C}"/>
            </a:ext>
          </a:extLst>
        </p:cNvPr>
        <p:cNvGrpSpPr/>
        <p:nvPr/>
      </p:nvGrpSpPr>
      <p:grpSpPr>
        <a:xfrm>
          <a:off x="0" y="0"/>
          <a:ext cx="0" cy="0"/>
          <a:chOff x="0" y="0"/>
          <a:chExt cx="0" cy="0"/>
        </a:xfrm>
      </p:grpSpPr>
      <p:sp>
        <p:nvSpPr>
          <p:cNvPr id="979" name="Google Shape;979;p40">
            <a:extLst>
              <a:ext uri="{FF2B5EF4-FFF2-40B4-BE49-F238E27FC236}">
                <a16:creationId xmlns:a16="http://schemas.microsoft.com/office/drawing/2014/main" id="{104932B1-709E-6B5D-62F2-FC1FD9CE5434}"/>
              </a:ext>
            </a:extLst>
          </p:cNvPr>
          <p:cNvSpPr txBox="1">
            <a:spLocks noGrp="1"/>
          </p:cNvSpPr>
          <p:nvPr>
            <p:ph type="title"/>
          </p:nvPr>
        </p:nvSpPr>
        <p:spPr>
          <a:xfrm>
            <a:off x="720000" y="57966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 Statement</a:t>
            </a:r>
            <a:endParaRPr dirty="0"/>
          </a:p>
        </p:txBody>
      </p:sp>
      <p:sp>
        <p:nvSpPr>
          <p:cNvPr id="980" name="Google Shape;980;p40">
            <a:extLst>
              <a:ext uri="{FF2B5EF4-FFF2-40B4-BE49-F238E27FC236}">
                <a16:creationId xmlns:a16="http://schemas.microsoft.com/office/drawing/2014/main" id="{E84D32EB-2BE7-C180-C992-829D0B17F2F7}"/>
              </a:ext>
            </a:extLst>
          </p:cNvPr>
          <p:cNvSpPr txBox="1">
            <a:spLocks noGrp="1"/>
          </p:cNvSpPr>
          <p:nvPr>
            <p:ph type="body" idx="1"/>
          </p:nvPr>
        </p:nvSpPr>
        <p:spPr>
          <a:xfrm>
            <a:off x="720000" y="1203200"/>
            <a:ext cx="7704000" cy="336063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In the dynamic landscape of cryptocurrencies, the ability to anticipate price fluctuations is paramount for maximizing investment returns.</a:t>
            </a:r>
          </a:p>
          <a:p>
            <a:pPr marL="0" lvl="0" indent="0" algn="just" rtl="0">
              <a:spcBef>
                <a:spcPts val="0"/>
              </a:spcBef>
              <a:spcAft>
                <a:spcPts val="0"/>
              </a:spcAft>
              <a:buNone/>
            </a:pPr>
            <a:endParaRPr lang="en-US" dirty="0"/>
          </a:p>
          <a:p>
            <a:pPr marL="0" lvl="0" indent="0" algn="just" rtl="0">
              <a:spcBef>
                <a:spcPts val="0"/>
              </a:spcBef>
              <a:spcAft>
                <a:spcPts val="0"/>
              </a:spcAft>
              <a:buNone/>
            </a:pPr>
            <a:r>
              <a:rPr lang="en-US" b="1" dirty="0"/>
              <a:t>Primary Objective</a:t>
            </a:r>
            <a:r>
              <a:rPr lang="en-US" dirty="0"/>
              <a:t>: To explore the </a:t>
            </a:r>
            <a:r>
              <a:rPr lang="en-US" u="sng" dirty="0"/>
              <a:t>predictive modeling of </a:t>
            </a:r>
            <a:r>
              <a:rPr lang="en-US" b="1" u="sng" dirty="0"/>
              <a:t>Bitcoin</a:t>
            </a:r>
            <a:r>
              <a:rPr lang="en-US" u="sng" dirty="0"/>
              <a:t> prices</a:t>
            </a:r>
            <a:r>
              <a:rPr lang="en-US" dirty="0"/>
              <a:t>, aiming to provide investors with actionable insights into future price movements. By leveraging advanced analytical techniques, we seek to empower investors with the capability to anticipate changes in their portfolio value, thereby facilitating strategic decision-making to optimize returns.</a:t>
            </a:r>
            <a:endParaRPr dirty="0"/>
          </a:p>
        </p:txBody>
      </p:sp>
      <p:pic>
        <p:nvPicPr>
          <p:cNvPr id="2" name="Picture 2" descr="Bitcoin Animated Illustration by Ryan Ritterbusch on Dribbble">
            <a:extLst>
              <a:ext uri="{FF2B5EF4-FFF2-40B4-BE49-F238E27FC236}">
                <a16:creationId xmlns:a16="http://schemas.microsoft.com/office/drawing/2014/main" id="{863E8D9D-BB89-E2EA-7683-AB1413B714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9795" y="2681324"/>
            <a:ext cx="2342148" cy="1756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8667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8">
          <a:extLst>
            <a:ext uri="{FF2B5EF4-FFF2-40B4-BE49-F238E27FC236}">
              <a16:creationId xmlns:a16="http://schemas.microsoft.com/office/drawing/2014/main" id="{C7A6C3ED-9337-B097-1D8F-3063AD35B617}"/>
            </a:ext>
          </a:extLst>
        </p:cNvPr>
        <p:cNvGrpSpPr/>
        <p:nvPr/>
      </p:nvGrpSpPr>
      <p:grpSpPr>
        <a:xfrm>
          <a:off x="0" y="0"/>
          <a:ext cx="0" cy="0"/>
          <a:chOff x="0" y="0"/>
          <a:chExt cx="0" cy="0"/>
        </a:xfrm>
      </p:grpSpPr>
      <p:sp>
        <p:nvSpPr>
          <p:cNvPr id="1069" name="Google Shape;1069;p43">
            <a:extLst>
              <a:ext uri="{FF2B5EF4-FFF2-40B4-BE49-F238E27FC236}">
                <a16:creationId xmlns:a16="http://schemas.microsoft.com/office/drawing/2014/main" id="{2C6F7B37-428C-3E3E-7769-1902D9156555}"/>
              </a:ext>
            </a:extLst>
          </p:cNvPr>
          <p:cNvSpPr txBox="1">
            <a:spLocks noGrp="1"/>
          </p:cNvSpPr>
          <p:nvPr>
            <p:ph type="title"/>
          </p:nvPr>
        </p:nvSpPr>
        <p:spPr>
          <a:xfrm>
            <a:off x="1790625" y="2622029"/>
            <a:ext cx="5864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Exploratory Data Analysis</a:t>
            </a:r>
            <a:endParaRPr dirty="0"/>
          </a:p>
        </p:txBody>
      </p:sp>
      <p:sp>
        <p:nvSpPr>
          <p:cNvPr id="1070" name="Google Shape;1070;p43">
            <a:extLst>
              <a:ext uri="{FF2B5EF4-FFF2-40B4-BE49-F238E27FC236}">
                <a16:creationId xmlns:a16="http://schemas.microsoft.com/office/drawing/2014/main" id="{5F325C1D-64C0-76D9-EEE1-784D2C572EF5}"/>
              </a:ext>
            </a:extLst>
          </p:cNvPr>
          <p:cNvSpPr txBox="1">
            <a:spLocks noGrp="1"/>
          </p:cNvSpPr>
          <p:nvPr>
            <p:ph type="title" idx="2"/>
          </p:nvPr>
        </p:nvSpPr>
        <p:spPr>
          <a:xfrm>
            <a:off x="3960450" y="1010637"/>
            <a:ext cx="1223100" cy="122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1141" name="Google Shape;1141;p43">
            <a:extLst>
              <a:ext uri="{FF2B5EF4-FFF2-40B4-BE49-F238E27FC236}">
                <a16:creationId xmlns:a16="http://schemas.microsoft.com/office/drawing/2014/main" id="{D2CA6DE7-F57D-5658-2242-E60092F99F17}"/>
              </a:ext>
            </a:extLst>
          </p:cNvPr>
          <p:cNvGrpSpPr/>
          <p:nvPr/>
        </p:nvGrpSpPr>
        <p:grpSpPr>
          <a:xfrm>
            <a:off x="-161925" y="3615300"/>
            <a:ext cx="4373200" cy="1030900"/>
            <a:chOff x="2558825" y="1578175"/>
            <a:chExt cx="4373200" cy="1030900"/>
          </a:xfrm>
        </p:grpSpPr>
        <p:sp>
          <p:nvSpPr>
            <p:cNvPr id="1142" name="Google Shape;1142;p43">
              <a:extLst>
                <a:ext uri="{FF2B5EF4-FFF2-40B4-BE49-F238E27FC236}">
                  <a16:creationId xmlns:a16="http://schemas.microsoft.com/office/drawing/2014/main" id="{3900626A-0E5A-5480-0BC1-FC5758AD16A1}"/>
                </a:ext>
              </a:extLst>
            </p:cNvPr>
            <p:cNvSpPr/>
            <p:nvPr/>
          </p:nvSpPr>
          <p:spPr>
            <a:xfrm>
              <a:off x="2558825" y="1621900"/>
              <a:ext cx="4373200" cy="950650"/>
            </a:xfrm>
            <a:custGeom>
              <a:avLst/>
              <a:gdLst/>
              <a:ahLst/>
              <a:cxnLst/>
              <a:rect l="l" t="t" r="r" b="b"/>
              <a:pathLst>
                <a:path w="174928" h="38026" extrusionOk="0">
                  <a:moveTo>
                    <a:pt x="49849" y="0"/>
                  </a:moveTo>
                  <a:lnTo>
                    <a:pt x="38299" y="20791"/>
                  </a:lnTo>
                  <a:lnTo>
                    <a:pt x="25077" y="22432"/>
                  </a:lnTo>
                  <a:lnTo>
                    <a:pt x="17326" y="15168"/>
                  </a:lnTo>
                  <a:lnTo>
                    <a:pt x="0" y="20548"/>
                  </a:lnTo>
                  <a:lnTo>
                    <a:pt x="122" y="20943"/>
                  </a:lnTo>
                  <a:lnTo>
                    <a:pt x="17235" y="15563"/>
                  </a:lnTo>
                  <a:lnTo>
                    <a:pt x="24925" y="22797"/>
                  </a:lnTo>
                  <a:lnTo>
                    <a:pt x="38512" y="21125"/>
                  </a:lnTo>
                  <a:lnTo>
                    <a:pt x="50001" y="487"/>
                  </a:lnTo>
                  <a:lnTo>
                    <a:pt x="63679" y="7903"/>
                  </a:lnTo>
                  <a:lnTo>
                    <a:pt x="66567" y="24286"/>
                  </a:lnTo>
                  <a:lnTo>
                    <a:pt x="78178" y="21885"/>
                  </a:lnTo>
                  <a:lnTo>
                    <a:pt x="86172" y="13374"/>
                  </a:lnTo>
                  <a:lnTo>
                    <a:pt x="94410" y="38025"/>
                  </a:lnTo>
                  <a:lnTo>
                    <a:pt x="108817" y="32615"/>
                  </a:lnTo>
                  <a:lnTo>
                    <a:pt x="115200" y="21125"/>
                  </a:lnTo>
                  <a:lnTo>
                    <a:pt x="125170" y="23435"/>
                  </a:lnTo>
                  <a:lnTo>
                    <a:pt x="131492" y="33679"/>
                  </a:lnTo>
                  <a:lnTo>
                    <a:pt x="151827" y="30730"/>
                  </a:lnTo>
                  <a:lnTo>
                    <a:pt x="151888" y="30700"/>
                  </a:lnTo>
                  <a:lnTo>
                    <a:pt x="160703" y="18086"/>
                  </a:lnTo>
                  <a:lnTo>
                    <a:pt x="174837" y="20791"/>
                  </a:lnTo>
                  <a:lnTo>
                    <a:pt x="174928" y="20396"/>
                  </a:lnTo>
                  <a:lnTo>
                    <a:pt x="160551" y="17660"/>
                  </a:lnTo>
                  <a:lnTo>
                    <a:pt x="151675" y="30365"/>
                  </a:lnTo>
                  <a:lnTo>
                    <a:pt x="131675" y="33253"/>
                  </a:lnTo>
                  <a:lnTo>
                    <a:pt x="125444" y="23192"/>
                  </a:lnTo>
                  <a:lnTo>
                    <a:pt x="125413" y="23101"/>
                  </a:lnTo>
                  <a:lnTo>
                    <a:pt x="115018" y="20700"/>
                  </a:lnTo>
                  <a:lnTo>
                    <a:pt x="108544" y="32311"/>
                  </a:lnTo>
                  <a:lnTo>
                    <a:pt x="94653" y="37539"/>
                  </a:lnTo>
                  <a:lnTo>
                    <a:pt x="86324" y="12645"/>
                  </a:lnTo>
                  <a:lnTo>
                    <a:pt x="77996" y="21551"/>
                  </a:lnTo>
                  <a:lnTo>
                    <a:pt x="66901" y="23830"/>
                  </a:lnTo>
                  <a:lnTo>
                    <a:pt x="64014" y="7690"/>
                  </a:lnTo>
                  <a:lnTo>
                    <a:pt x="49849" y="0"/>
                  </a:ln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3">
              <a:extLst>
                <a:ext uri="{FF2B5EF4-FFF2-40B4-BE49-F238E27FC236}">
                  <a16:creationId xmlns:a16="http://schemas.microsoft.com/office/drawing/2014/main" id="{5DD44A11-767E-515B-109C-B4C839D71E44}"/>
                </a:ext>
              </a:extLst>
            </p:cNvPr>
            <p:cNvSpPr/>
            <p:nvPr/>
          </p:nvSpPr>
          <p:spPr>
            <a:xfrm>
              <a:off x="4096850" y="1765625"/>
              <a:ext cx="121600" cy="101800"/>
            </a:xfrm>
            <a:custGeom>
              <a:avLst/>
              <a:gdLst/>
              <a:ahLst/>
              <a:cxnLst/>
              <a:rect l="l" t="t" r="r" b="b"/>
              <a:pathLst>
                <a:path w="4864" h="4072" extrusionOk="0">
                  <a:moveTo>
                    <a:pt x="2466" y="0"/>
                  </a:moveTo>
                  <a:cubicBezTo>
                    <a:pt x="1545" y="0"/>
                    <a:pt x="645" y="453"/>
                    <a:pt x="365" y="1394"/>
                  </a:cubicBezTo>
                  <a:cubicBezTo>
                    <a:pt x="0" y="2640"/>
                    <a:pt x="912" y="3978"/>
                    <a:pt x="2219" y="4069"/>
                  </a:cubicBezTo>
                  <a:cubicBezTo>
                    <a:pt x="2260" y="4071"/>
                    <a:pt x="2300" y="4072"/>
                    <a:pt x="2341" y="4072"/>
                  </a:cubicBezTo>
                  <a:cubicBezTo>
                    <a:pt x="3035" y="4072"/>
                    <a:pt x="3768" y="3826"/>
                    <a:pt x="4256" y="3309"/>
                  </a:cubicBezTo>
                  <a:cubicBezTo>
                    <a:pt x="4742" y="2762"/>
                    <a:pt x="4864" y="1972"/>
                    <a:pt x="4590" y="1333"/>
                  </a:cubicBezTo>
                  <a:cubicBezTo>
                    <a:pt x="4438" y="938"/>
                    <a:pt x="4195" y="604"/>
                    <a:pt x="3830"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3">
              <a:extLst>
                <a:ext uri="{FF2B5EF4-FFF2-40B4-BE49-F238E27FC236}">
                  <a16:creationId xmlns:a16="http://schemas.microsoft.com/office/drawing/2014/main" id="{2E6038DD-A24F-A341-16B2-50E79909490D}"/>
                </a:ext>
              </a:extLst>
            </p:cNvPr>
            <p:cNvSpPr/>
            <p:nvPr/>
          </p:nvSpPr>
          <p:spPr>
            <a:xfrm>
              <a:off x="4131800" y="1794800"/>
              <a:ext cx="53225" cy="44450"/>
            </a:xfrm>
            <a:custGeom>
              <a:avLst/>
              <a:gdLst/>
              <a:ahLst/>
              <a:cxnLst/>
              <a:rect l="l" t="t" r="r" b="b"/>
              <a:pathLst>
                <a:path w="2129" h="1778" extrusionOk="0">
                  <a:moveTo>
                    <a:pt x="1035" y="0"/>
                  </a:moveTo>
                  <a:cubicBezTo>
                    <a:pt x="640" y="0"/>
                    <a:pt x="270" y="191"/>
                    <a:pt x="153" y="622"/>
                  </a:cubicBezTo>
                  <a:cubicBezTo>
                    <a:pt x="1" y="1170"/>
                    <a:pt x="365" y="1747"/>
                    <a:pt x="943" y="1777"/>
                  </a:cubicBezTo>
                  <a:cubicBezTo>
                    <a:pt x="1247" y="1777"/>
                    <a:pt x="1642" y="1717"/>
                    <a:pt x="1824" y="1443"/>
                  </a:cubicBezTo>
                  <a:cubicBezTo>
                    <a:pt x="2098" y="1230"/>
                    <a:pt x="2128" y="835"/>
                    <a:pt x="2007" y="562"/>
                  </a:cubicBezTo>
                  <a:cubicBezTo>
                    <a:pt x="1946" y="410"/>
                    <a:pt x="1824" y="258"/>
                    <a:pt x="1672" y="166"/>
                  </a:cubicBezTo>
                  <a:cubicBezTo>
                    <a:pt x="1478" y="58"/>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3">
              <a:extLst>
                <a:ext uri="{FF2B5EF4-FFF2-40B4-BE49-F238E27FC236}">
                  <a16:creationId xmlns:a16="http://schemas.microsoft.com/office/drawing/2014/main" id="{7A22A8B5-9FA5-4700-A2BC-27C57A0501EF}"/>
                </a:ext>
              </a:extLst>
            </p:cNvPr>
            <p:cNvSpPr/>
            <p:nvPr/>
          </p:nvSpPr>
          <p:spPr>
            <a:xfrm>
              <a:off x="3741975" y="1578175"/>
              <a:ext cx="120850" cy="101725"/>
            </a:xfrm>
            <a:custGeom>
              <a:avLst/>
              <a:gdLst/>
              <a:ahLst/>
              <a:cxnLst/>
              <a:rect l="l" t="t" r="r" b="b"/>
              <a:pathLst>
                <a:path w="4834" h="4069" extrusionOk="0">
                  <a:moveTo>
                    <a:pt x="2477" y="0"/>
                  </a:moveTo>
                  <a:cubicBezTo>
                    <a:pt x="1564" y="0"/>
                    <a:pt x="674" y="461"/>
                    <a:pt x="396" y="1415"/>
                  </a:cubicBezTo>
                  <a:cubicBezTo>
                    <a:pt x="1" y="2661"/>
                    <a:pt x="912" y="3999"/>
                    <a:pt x="2250" y="4059"/>
                  </a:cubicBezTo>
                  <a:cubicBezTo>
                    <a:pt x="2322" y="4065"/>
                    <a:pt x="2396" y="4068"/>
                    <a:pt x="2469" y="4068"/>
                  </a:cubicBezTo>
                  <a:cubicBezTo>
                    <a:pt x="3134" y="4068"/>
                    <a:pt x="3818" y="3820"/>
                    <a:pt x="4256" y="3299"/>
                  </a:cubicBezTo>
                  <a:cubicBezTo>
                    <a:pt x="4712" y="2813"/>
                    <a:pt x="4834" y="2023"/>
                    <a:pt x="4621" y="1324"/>
                  </a:cubicBezTo>
                  <a:cubicBezTo>
                    <a:pt x="4469" y="959"/>
                    <a:pt x="4226" y="594"/>
                    <a:pt x="3861" y="381"/>
                  </a:cubicBezTo>
                  <a:cubicBezTo>
                    <a:pt x="3451" y="129"/>
                    <a:pt x="2961" y="0"/>
                    <a:pt x="247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3">
              <a:extLst>
                <a:ext uri="{FF2B5EF4-FFF2-40B4-BE49-F238E27FC236}">
                  <a16:creationId xmlns:a16="http://schemas.microsoft.com/office/drawing/2014/main" id="{F32F651B-494A-47BD-E538-458E9747C0D5}"/>
                </a:ext>
              </a:extLst>
            </p:cNvPr>
            <p:cNvSpPr/>
            <p:nvPr/>
          </p:nvSpPr>
          <p:spPr>
            <a:xfrm>
              <a:off x="3777700" y="1607275"/>
              <a:ext cx="53200" cy="45050"/>
            </a:xfrm>
            <a:custGeom>
              <a:avLst/>
              <a:gdLst/>
              <a:ahLst/>
              <a:cxnLst/>
              <a:rect l="l" t="t" r="r" b="b"/>
              <a:pathLst>
                <a:path w="2128" h="1802" extrusionOk="0">
                  <a:moveTo>
                    <a:pt x="1055" y="1"/>
                  </a:moveTo>
                  <a:cubicBezTo>
                    <a:pt x="653" y="1"/>
                    <a:pt x="272" y="197"/>
                    <a:pt x="152" y="616"/>
                  </a:cubicBezTo>
                  <a:cubicBezTo>
                    <a:pt x="0" y="1193"/>
                    <a:pt x="365" y="1771"/>
                    <a:pt x="942" y="1801"/>
                  </a:cubicBezTo>
                  <a:cubicBezTo>
                    <a:pt x="1246" y="1801"/>
                    <a:pt x="1611" y="1740"/>
                    <a:pt x="1824" y="1467"/>
                  </a:cubicBezTo>
                  <a:cubicBezTo>
                    <a:pt x="2067" y="1224"/>
                    <a:pt x="2128" y="889"/>
                    <a:pt x="2006" y="585"/>
                  </a:cubicBezTo>
                  <a:cubicBezTo>
                    <a:pt x="1915"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3">
              <a:extLst>
                <a:ext uri="{FF2B5EF4-FFF2-40B4-BE49-F238E27FC236}">
                  <a16:creationId xmlns:a16="http://schemas.microsoft.com/office/drawing/2014/main" id="{E0397697-991C-9B6E-8BBE-3B41E0C9B652}"/>
                </a:ext>
              </a:extLst>
            </p:cNvPr>
            <p:cNvSpPr/>
            <p:nvPr/>
          </p:nvSpPr>
          <p:spPr>
            <a:xfrm>
              <a:off x="3464625" y="2089550"/>
              <a:ext cx="120850" cy="101600"/>
            </a:xfrm>
            <a:custGeom>
              <a:avLst/>
              <a:gdLst/>
              <a:ahLst/>
              <a:cxnLst/>
              <a:rect l="l" t="t" r="r" b="b"/>
              <a:pathLst>
                <a:path w="4834" h="4064" extrusionOk="0">
                  <a:moveTo>
                    <a:pt x="2470" y="0"/>
                  </a:moveTo>
                  <a:cubicBezTo>
                    <a:pt x="1559" y="0"/>
                    <a:pt x="673" y="454"/>
                    <a:pt x="395" y="1386"/>
                  </a:cubicBezTo>
                  <a:cubicBezTo>
                    <a:pt x="0" y="2662"/>
                    <a:pt x="912" y="3969"/>
                    <a:pt x="2249" y="4061"/>
                  </a:cubicBezTo>
                  <a:cubicBezTo>
                    <a:pt x="2294" y="4062"/>
                    <a:pt x="2339" y="4063"/>
                    <a:pt x="2385" y="4063"/>
                  </a:cubicBezTo>
                  <a:cubicBezTo>
                    <a:pt x="3075" y="4063"/>
                    <a:pt x="3799" y="3843"/>
                    <a:pt x="4256" y="3301"/>
                  </a:cubicBezTo>
                  <a:cubicBezTo>
                    <a:pt x="4772" y="2754"/>
                    <a:pt x="4833" y="1963"/>
                    <a:pt x="4620" y="1325"/>
                  </a:cubicBezTo>
                  <a:cubicBezTo>
                    <a:pt x="4468" y="930"/>
                    <a:pt x="4225" y="595"/>
                    <a:pt x="3860" y="383"/>
                  </a:cubicBezTo>
                  <a:cubicBezTo>
                    <a:pt x="3448" y="129"/>
                    <a:pt x="2955" y="0"/>
                    <a:pt x="247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3">
              <a:extLst>
                <a:ext uri="{FF2B5EF4-FFF2-40B4-BE49-F238E27FC236}">
                  <a16:creationId xmlns:a16="http://schemas.microsoft.com/office/drawing/2014/main" id="{234F5A05-C92E-4D0D-DA73-8804292433D9}"/>
                </a:ext>
              </a:extLst>
            </p:cNvPr>
            <p:cNvSpPr/>
            <p:nvPr/>
          </p:nvSpPr>
          <p:spPr>
            <a:xfrm>
              <a:off x="3500325" y="2117750"/>
              <a:ext cx="53225" cy="44450"/>
            </a:xfrm>
            <a:custGeom>
              <a:avLst/>
              <a:gdLst/>
              <a:ahLst/>
              <a:cxnLst/>
              <a:rect l="l" t="t" r="r" b="b"/>
              <a:pathLst>
                <a:path w="2129" h="1778" extrusionOk="0">
                  <a:moveTo>
                    <a:pt x="1035" y="0"/>
                  </a:moveTo>
                  <a:cubicBezTo>
                    <a:pt x="640" y="0"/>
                    <a:pt x="270" y="192"/>
                    <a:pt x="153" y="623"/>
                  </a:cubicBezTo>
                  <a:cubicBezTo>
                    <a:pt x="1" y="1170"/>
                    <a:pt x="366" y="1747"/>
                    <a:pt x="943" y="1778"/>
                  </a:cubicBezTo>
                  <a:cubicBezTo>
                    <a:pt x="1247" y="1778"/>
                    <a:pt x="1612" y="1717"/>
                    <a:pt x="1825" y="1443"/>
                  </a:cubicBezTo>
                  <a:cubicBezTo>
                    <a:pt x="2068" y="1230"/>
                    <a:pt x="2128" y="866"/>
                    <a:pt x="2007" y="562"/>
                  </a:cubicBezTo>
                  <a:cubicBezTo>
                    <a:pt x="1916" y="410"/>
                    <a:pt x="1825" y="258"/>
                    <a:pt x="1673" y="167"/>
                  </a:cubicBezTo>
                  <a:cubicBezTo>
                    <a:pt x="1478" y="59"/>
                    <a:pt x="1253" y="0"/>
                    <a:pt x="103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3">
              <a:extLst>
                <a:ext uri="{FF2B5EF4-FFF2-40B4-BE49-F238E27FC236}">
                  <a16:creationId xmlns:a16="http://schemas.microsoft.com/office/drawing/2014/main" id="{41C692E1-CD72-85A8-FF87-EE16746EE555}"/>
                </a:ext>
              </a:extLst>
            </p:cNvPr>
            <p:cNvSpPr/>
            <p:nvPr/>
          </p:nvSpPr>
          <p:spPr>
            <a:xfrm>
              <a:off x="3125700" y="2134175"/>
              <a:ext cx="120850" cy="101800"/>
            </a:xfrm>
            <a:custGeom>
              <a:avLst/>
              <a:gdLst/>
              <a:ahLst/>
              <a:cxnLst/>
              <a:rect l="l" t="t" r="r" b="b"/>
              <a:pathLst>
                <a:path w="4834" h="4072" extrusionOk="0">
                  <a:moveTo>
                    <a:pt x="2481" y="0"/>
                  </a:moveTo>
                  <a:cubicBezTo>
                    <a:pt x="1562" y="0"/>
                    <a:pt x="656" y="453"/>
                    <a:pt x="396" y="1394"/>
                  </a:cubicBezTo>
                  <a:cubicBezTo>
                    <a:pt x="1" y="2640"/>
                    <a:pt x="913" y="3978"/>
                    <a:pt x="2250" y="4069"/>
                  </a:cubicBezTo>
                  <a:cubicBezTo>
                    <a:pt x="2289" y="4071"/>
                    <a:pt x="2328" y="4071"/>
                    <a:pt x="2367" y="4071"/>
                  </a:cubicBezTo>
                  <a:cubicBezTo>
                    <a:pt x="3039" y="4071"/>
                    <a:pt x="3797" y="3826"/>
                    <a:pt x="4256" y="3309"/>
                  </a:cubicBezTo>
                  <a:cubicBezTo>
                    <a:pt x="4712" y="2762"/>
                    <a:pt x="4834" y="1972"/>
                    <a:pt x="4590" y="1333"/>
                  </a:cubicBezTo>
                  <a:cubicBezTo>
                    <a:pt x="4438" y="938"/>
                    <a:pt x="4226" y="604"/>
                    <a:pt x="3831" y="361"/>
                  </a:cubicBezTo>
                  <a:cubicBezTo>
                    <a:pt x="3436" y="122"/>
                    <a:pt x="2957" y="0"/>
                    <a:pt x="2481"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3">
              <a:extLst>
                <a:ext uri="{FF2B5EF4-FFF2-40B4-BE49-F238E27FC236}">
                  <a16:creationId xmlns:a16="http://schemas.microsoft.com/office/drawing/2014/main" id="{B226B715-317A-5CB7-8093-6C0A79888806}"/>
                </a:ext>
              </a:extLst>
            </p:cNvPr>
            <p:cNvSpPr/>
            <p:nvPr/>
          </p:nvSpPr>
          <p:spPr>
            <a:xfrm>
              <a:off x="3160650" y="2163350"/>
              <a:ext cx="53225" cy="44450"/>
            </a:xfrm>
            <a:custGeom>
              <a:avLst/>
              <a:gdLst/>
              <a:ahLst/>
              <a:cxnLst/>
              <a:rect l="l" t="t" r="r" b="b"/>
              <a:pathLst>
                <a:path w="2129" h="1778" extrusionOk="0">
                  <a:moveTo>
                    <a:pt x="1056" y="0"/>
                  </a:moveTo>
                  <a:cubicBezTo>
                    <a:pt x="667" y="0"/>
                    <a:pt x="290" y="191"/>
                    <a:pt x="153" y="622"/>
                  </a:cubicBezTo>
                  <a:cubicBezTo>
                    <a:pt x="1" y="1169"/>
                    <a:pt x="396" y="1747"/>
                    <a:pt x="974" y="1777"/>
                  </a:cubicBezTo>
                  <a:cubicBezTo>
                    <a:pt x="1277" y="1777"/>
                    <a:pt x="1642" y="1716"/>
                    <a:pt x="1825" y="1443"/>
                  </a:cubicBezTo>
                  <a:cubicBezTo>
                    <a:pt x="2068" y="1230"/>
                    <a:pt x="2129" y="835"/>
                    <a:pt x="2037" y="561"/>
                  </a:cubicBezTo>
                  <a:cubicBezTo>
                    <a:pt x="1946" y="409"/>
                    <a:pt x="1825" y="258"/>
                    <a:pt x="1673" y="166"/>
                  </a:cubicBezTo>
                  <a:cubicBezTo>
                    <a:pt x="1489" y="58"/>
                    <a:pt x="1271" y="0"/>
                    <a:pt x="1056"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3">
              <a:extLst>
                <a:ext uri="{FF2B5EF4-FFF2-40B4-BE49-F238E27FC236}">
                  <a16:creationId xmlns:a16="http://schemas.microsoft.com/office/drawing/2014/main" id="{A8C1CD4A-A075-F815-8AEB-5DA1F756E5BD}"/>
                </a:ext>
              </a:extLst>
            </p:cNvPr>
            <p:cNvSpPr/>
            <p:nvPr/>
          </p:nvSpPr>
          <p:spPr>
            <a:xfrm>
              <a:off x="2926600" y="1967000"/>
              <a:ext cx="121625" cy="101800"/>
            </a:xfrm>
            <a:custGeom>
              <a:avLst/>
              <a:gdLst/>
              <a:ahLst/>
              <a:cxnLst/>
              <a:rect l="l" t="t" r="r" b="b"/>
              <a:pathLst>
                <a:path w="4865" h="4072" extrusionOk="0">
                  <a:moveTo>
                    <a:pt x="2466" y="0"/>
                  </a:moveTo>
                  <a:cubicBezTo>
                    <a:pt x="1546" y="0"/>
                    <a:pt x="646" y="453"/>
                    <a:pt x="366" y="1394"/>
                  </a:cubicBezTo>
                  <a:cubicBezTo>
                    <a:pt x="1" y="2640"/>
                    <a:pt x="882" y="3978"/>
                    <a:pt x="2220" y="4069"/>
                  </a:cubicBezTo>
                  <a:cubicBezTo>
                    <a:pt x="2260" y="4071"/>
                    <a:pt x="2301" y="4071"/>
                    <a:pt x="2342" y="4071"/>
                  </a:cubicBezTo>
                  <a:cubicBezTo>
                    <a:pt x="3036" y="4071"/>
                    <a:pt x="3768" y="3826"/>
                    <a:pt x="4256" y="3309"/>
                  </a:cubicBezTo>
                  <a:cubicBezTo>
                    <a:pt x="4743" y="2792"/>
                    <a:pt x="4864" y="2002"/>
                    <a:pt x="4591" y="1333"/>
                  </a:cubicBezTo>
                  <a:cubicBezTo>
                    <a:pt x="4439" y="938"/>
                    <a:pt x="419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3">
              <a:extLst>
                <a:ext uri="{FF2B5EF4-FFF2-40B4-BE49-F238E27FC236}">
                  <a16:creationId xmlns:a16="http://schemas.microsoft.com/office/drawing/2014/main" id="{8EB934FF-04C8-C2E7-ECB1-1FFC56258FCB}"/>
                </a:ext>
              </a:extLst>
            </p:cNvPr>
            <p:cNvSpPr/>
            <p:nvPr/>
          </p:nvSpPr>
          <p:spPr>
            <a:xfrm>
              <a:off x="2961575" y="1995800"/>
              <a:ext cx="53200" cy="44825"/>
            </a:xfrm>
            <a:custGeom>
              <a:avLst/>
              <a:gdLst/>
              <a:ahLst/>
              <a:cxnLst/>
              <a:rect l="l" t="t" r="r" b="b"/>
              <a:pathLst>
                <a:path w="2128" h="1793" extrusionOk="0">
                  <a:moveTo>
                    <a:pt x="1030" y="0"/>
                  </a:moveTo>
                  <a:cubicBezTo>
                    <a:pt x="637" y="0"/>
                    <a:pt x="269" y="197"/>
                    <a:pt x="152" y="607"/>
                  </a:cubicBezTo>
                  <a:cubicBezTo>
                    <a:pt x="0" y="1184"/>
                    <a:pt x="365" y="1762"/>
                    <a:pt x="942" y="1792"/>
                  </a:cubicBezTo>
                  <a:cubicBezTo>
                    <a:pt x="1246" y="1792"/>
                    <a:pt x="1642" y="1731"/>
                    <a:pt x="1824" y="1458"/>
                  </a:cubicBezTo>
                  <a:cubicBezTo>
                    <a:pt x="2098" y="1245"/>
                    <a:pt x="2128" y="850"/>
                    <a:pt x="2006" y="576"/>
                  </a:cubicBezTo>
                  <a:cubicBezTo>
                    <a:pt x="1946" y="424"/>
                    <a:pt x="1824" y="272"/>
                    <a:pt x="1672" y="181"/>
                  </a:cubicBezTo>
                  <a:cubicBezTo>
                    <a:pt x="1476" y="62"/>
                    <a:pt x="1249" y="0"/>
                    <a:pt x="1030"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3">
              <a:extLst>
                <a:ext uri="{FF2B5EF4-FFF2-40B4-BE49-F238E27FC236}">
                  <a16:creationId xmlns:a16="http://schemas.microsoft.com/office/drawing/2014/main" id="{7C20851F-B709-82E0-C625-70750623BCA6}"/>
                </a:ext>
              </a:extLst>
            </p:cNvPr>
            <p:cNvSpPr/>
            <p:nvPr/>
          </p:nvSpPr>
          <p:spPr>
            <a:xfrm>
              <a:off x="4450950" y="2111375"/>
              <a:ext cx="120850" cy="101200"/>
            </a:xfrm>
            <a:custGeom>
              <a:avLst/>
              <a:gdLst/>
              <a:ahLst/>
              <a:cxnLst/>
              <a:rect l="l" t="t" r="r" b="b"/>
              <a:pathLst>
                <a:path w="4834" h="4048" extrusionOk="0">
                  <a:moveTo>
                    <a:pt x="2466" y="0"/>
                  </a:moveTo>
                  <a:cubicBezTo>
                    <a:pt x="1546" y="0"/>
                    <a:pt x="646" y="453"/>
                    <a:pt x="366" y="1394"/>
                  </a:cubicBezTo>
                  <a:cubicBezTo>
                    <a:pt x="1" y="2640"/>
                    <a:pt x="913" y="3978"/>
                    <a:pt x="2250" y="4039"/>
                  </a:cubicBezTo>
                  <a:cubicBezTo>
                    <a:pt x="2320" y="4045"/>
                    <a:pt x="2390" y="4048"/>
                    <a:pt x="2462" y="4048"/>
                  </a:cubicBezTo>
                  <a:cubicBezTo>
                    <a:pt x="3109" y="4048"/>
                    <a:pt x="3818" y="3799"/>
                    <a:pt x="4256" y="3279"/>
                  </a:cubicBezTo>
                  <a:cubicBezTo>
                    <a:pt x="4712" y="2792"/>
                    <a:pt x="4834" y="2002"/>
                    <a:pt x="4591" y="1333"/>
                  </a:cubicBezTo>
                  <a:cubicBezTo>
                    <a:pt x="4439" y="938"/>
                    <a:pt x="4226" y="604"/>
                    <a:pt x="3831" y="361"/>
                  </a:cubicBezTo>
                  <a:cubicBezTo>
                    <a:pt x="3426" y="122"/>
                    <a:pt x="2943" y="0"/>
                    <a:pt x="2466"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3">
              <a:extLst>
                <a:ext uri="{FF2B5EF4-FFF2-40B4-BE49-F238E27FC236}">
                  <a16:creationId xmlns:a16="http://schemas.microsoft.com/office/drawing/2014/main" id="{52F8255B-CFE8-3CD1-5157-48045A4F7CFB}"/>
                </a:ext>
              </a:extLst>
            </p:cNvPr>
            <p:cNvSpPr/>
            <p:nvPr/>
          </p:nvSpPr>
          <p:spPr>
            <a:xfrm>
              <a:off x="4485900" y="2140550"/>
              <a:ext cx="53225" cy="44450"/>
            </a:xfrm>
            <a:custGeom>
              <a:avLst/>
              <a:gdLst/>
              <a:ahLst/>
              <a:cxnLst/>
              <a:rect l="l" t="t" r="r" b="b"/>
              <a:pathLst>
                <a:path w="2129" h="1778" extrusionOk="0">
                  <a:moveTo>
                    <a:pt x="1049" y="0"/>
                  </a:moveTo>
                  <a:cubicBezTo>
                    <a:pt x="653" y="0"/>
                    <a:pt x="271" y="191"/>
                    <a:pt x="153" y="622"/>
                  </a:cubicBezTo>
                  <a:cubicBezTo>
                    <a:pt x="1" y="1170"/>
                    <a:pt x="396" y="1747"/>
                    <a:pt x="943" y="1777"/>
                  </a:cubicBezTo>
                  <a:cubicBezTo>
                    <a:pt x="1247" y="1777"/>
                    <a:pt x="1642" y="1717"/>
                    <a:pt x="1825" y="1443"/>
                  </a:cubicBezTo>
                  <a:cubicBezTo>
                    <a:pt x="2068" y="1230"/>
                    <a:pt x="2129" y="866"/>
                    <a:pt x="2007" y="562"/>
                  </a:cubicBezTo>
                  <a:cubicBezTo>
                    <a:pt x="1946" y="410"/>
                    <a:pt x="1825" y="258"/>
                    <a:pt x="1673" y="166"/>
                  </a:cubicBezTo>
                  <a:cubicBezTo>
                    <a:pt x="1489" y="58"/>
                    <a:pt x="1267" y="0"/>
                    <a:pt x="104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3">
              <a:extLst>
                <a:ext uri="{FF2B5EF4-FFF2-40B4-BE49-F238E27FC236}">
                  <a16:creationId xmlns:a16="http://schemas.microsoft.com/office/drawing/2014/main" id="{DE056A80-E0DA-6BEC-FB42-8206A785939A}"/>
                </a:ext>
              </a:extLst>
            </p:cNvPr>
            <p:cNvSpPr/>
            <p:nvPr/>
          </p:nvSpPr>
          <p:spPr>
            <a:xfrm>
              <a:off x="4640175" y="1900325"/>
              <a:ext cx="120075" cy="101600"/>
            </a:xfrm>
            <a:custGeom>
              <a:avLst/>
              <a:gdLst/>
              <a:ahLst/>
              <a:cxnLst/>
              <a:rect l="l" t="t" r="r" b="b"/>
              <a:pathLst>
                <a:path w="4803" h="4064" extrusionOk="0">
                  <a:moveTo>
                    <a:pt x="2440" y="1"/>
                  </a:moveTo>
                  <a:cubicBezTo>
                    <a:pt x="1528" y="1"/>
                    <a:pt x="643" y="454"/>
                    <a:pt x="365" y="1386"/>
                  </a:cubicBezTo>
                  <a:cubicBezTo>
                    <a:pt x="0" y="2663"/>
                    <a:pt x="882" y="4000"/>
                    <a:pt x="2219" y="4061"/>
                  </a:cubicBezTo>
                  <a:cubicBezTo>
                    <a:pt x="2264" y="4063"/>
                    <a:pt x="2309" y="4064"/>
                    <a:pt x="2355" y="4064"/>
                  </a:cubicBezTo>
                  <a:cubicBezTo>
                    <a:pt x="3045" y="4064"/>
                    <a:pt x="3771" y="3843"/>
                    <a:pt x="4256" y="3301"/>
                  </a:cubicBezTo>
                  <a:cubicBezTo>
                    <a:pt x="4712" y="2815"/>
                    <a:pt x="4803" y="2025"/>
                    <a:pt x="4590" y="1325"/>
                  </a:cubicBezTo>
                  <a:cubicBezTo>
                    <a:pt x="4438" y="961"/>
                    <a:pt x="4195" y="596"/>
                    <a:pt x="3830" y="383"/>
                  </a:cubicBezTo>
                  <a:cubicBezTo>
                    <a:pt x="3418" y="130"/>
                    <a:pt x="2925" y="1"/>
                    <a:pt x="2440"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3">
              <a:extLst>
                <a:ext uri="{FF2B5EF4-FFF2-40B4-BE49-F238E27FC236}">
                  <a16:creationId xmlns:a16="http://schemas.microsoft.com/office/drawing/2014/main" id="{E1D3853E-DB3D-2C03-F7B0-BEB4C429025E}"/>
                </a:ext>
              </a:extLst>
            </p:cNvPr>
            <p:cNvSpPr/>
            <p:nvPr/>
          </p:nvSpPr>
          <p:spPr>
            <a:xfrm>
              <a:off x="4675125" y="1929475"/>
              <a:ext cx="53225" cy="45025"/>
            </a:xfrm>
            <a:custGeom>
              <a:avLst/>
              <a:gdLst/>
              <a:ahLst/>
              <a:cxnLst/>
              <a:rect l="l" t="t" r="r" b="b"/>
              <a:pathLst>
                <a:path w="2129" h="1801" extrusionOk="0">
                  <a:moveTo>
                    <a:pt x="1055" y="1"/>
                  </a:moveTo>
                  <a:cubicBezTo>
                    <a:pt x="653" y="1"/>
                    <a:pt x="272" y="197"/>
                    <a:pt x="152" y="615"/>
                  </a:cubicBezTo>
                  <a:cubicBezTo>
                    <a:pt x="1" y="1193"/>
                    <a:pt x="365" y="1740"/>
                    <a:pt x="943" y="1801"/>
                  </a:cubicBezTo>
                  <a:cubicBezTo>
                    <a:pt x="1247" y="1801"/>
                    <a:pt x="1642" y="1710"/>
                    <a:pt x="1824" y="1436"/>
                  </a:cubicBezTo>
                  <a:cubicBezTo>
                    <a:pt x="2098" y="1223"/>
                    <a:pt x="2128" y="889"/>
                    <a:pt x="2007" y="585"/>
                  </a:cubicBezTo>
                  <a:cubicBezTo>
                    <a:pt x="1946"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3">
              <a:extLst>
                <a:ext uri="{FF2B5EF4-FFF2-40B4-BE49-F238E27FC236}">
                  <a16:creationId xmlns:a16="http://schemas.microsoft.com/office/drawing/2014/main" id="{8105ECF6-B3BC-303C-E6C5-64F7EDBFFA01}"/>
                </a:ext>
              </a:extLst>
            </p:cNvPr>
            <p:cNvSpPr/>
            <p:nvPr/>
          </p:nvSpPr>
          <p:spPr>
            <a:xfrm>
              <a:off x="4860550" y="2507500"/>
              <a:ext cx="120075" cy="101575"/>
            </a:xfrm>
            <a:custGeom>
              <a:avLst/>
              <a:gdLst/>
              <a:ahLst/>
              <a:cxnLst/>
              <a:rect l="l" t="t" r="r" b="b"/>
              <a:pathLst>
                <a:path w="4803" h="4063" extrusionOk="0">
                  <a:moveTo>
                    <a:pt x="2439" y="0"/>
                  </a:moveTo>
                  <a:cubicBezTo>
                    <a:pt x="1528" y="0"/>
                    <a:pt x="642" y="453"/>
                    <a:pt x="365" y="1385"/>
                  </a:cubicBezTo>
                  <a:cubicBezTo>
                    <a:pt x="0" y="2662"/>
                    <a:pt x="882" y="3969"/>
                    <a:pt x="2219" y="4060"/>
                  </a:cubicBezTo>
                  <a:cubicBezTo>
                    <a:pt x="2264" y="4062"/>
                    <a:pt x="2309" y="4063"/>
                    <a:pt x="2354" y="4063"/>
                  </a:cubicBezTo>
                  <a:cubicBezTo>
                    <a:pt x="3045" y="4063"/>
                    <a:pt x="3769" y="3842"/>
                    <a:pt x="4225" y="3300"/>
                  </a:cubicBezTo>
                  <a:cubicBezTo>
                    <a:pt x="4711" y="2753"/>
                    <a:pt x="4803" y="1963"/>
                    <a:pt x="4590" y="1325"/>
                  </a:cubicBezTo>
                  <a:cubicBezTo>
                    <a:pt x="4438" y="929"/>
                    <a:pt x="4195" y="595"/>
                    <a:pt x="3830" y="382"/>
                  </a:cubicBezTo>
                  <a:cubicBezTo>
                    <a:pt x="3418" y="129"/>
                    <a:pt x="2925" y="0"/>
                    <a:pt x="2439"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3">
              <a:extLst>
                <a:ext uri="{FF2B5EF4-FFF2-40B4-BE49-F238E27FC236}">
                  <a16:creationId xmlns:a16="http://schemas.microsoft.com/office/drawing/2014/main" id="{DD0E2233-03D6-6EF5-4429-FD49F4DB4CFC}"/>
                </a:ext>
              </a:extLst>
            </p:cNvPr>
            <p:cNvSpPr/>
            <p:nvPr/>
          </p:nvSpPr>
          <p:spPr>
            <a:xfrm>
              <a:off x="4895500" y="2536625"/>
              <a:ext cx="52450" cy="45025"/>
            </a:xfrm>
            <a:custGeom>
              <a:avLst/>
              <a:gdLst/>
              <a:ahLst/>
              <a:cxnLst/>
              <a:rect l="l" t="t" r="r" b="b"/>
              <a:pathLst>
                <a:path w="2098" h="1801" extrusionOk="0">
                  <a:moveTo>
                    <a:pt x="1055" y="1"/>
                  </a:moveTo>
                  <a:cubicBezTo>
                    <a:pt x="653" y="1"/>
                    <a:pt x="272" y="197"/>
                    <a:pt x="152" y="615"/>
                  </a:cubicBezTo>
                  <a:cubicBezTo>
                    <a:pt x="0" y="1193"/>
                    <a:pt x="365" y="1740"/>
                    <a:pt x="943" y="1801"/>
                  </a:cubicBezTo>
                  <a:cubicBezTo>
                    <a:pt x="1246" y="1801"/>
                    <a:pt x="1642" y="1710"/>
                    <a:pt x="1824" y="1436"/>
                  </a:cubicBezTo>
                  <a:cubicBezTo>
                    <a:pt x="2037" y="1193"/>
                    <a:pt x="2098" y="828"/>
                    <a:pt x="2006" y="585"/>
                  </a:cubicBezTo>
                  <a:cubicBezTo>
                    <a:pt x="1946" y="433"/>
                    <a:pt x="1824" y="281"/>
                    <a:pt x="1672" y="160"/>
                  </a:cubicBezTo>
                  <a:cubicBezTo>
                    <a:pt x="1484" y="55"/>
                    <a:pt x="1266"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3">
              <a:extLst>
                <a:ext uri="{FF2B5EF4-FFF2-40B4-BE49-F238E27FC236}">
                  <a16:creationId xmlns:a16="http://schemas.microsoft.com/office/drawing/2014/main" id="{B1656F29-CBD2-02E1-194E-0F4D61804966}"/>
                </a:ext>
              </a:extLst>
            </p:cNvPr>
            <p:cNvSpPr/>
            <p:nvPr/>
          </p:nvSpPr>
          <p:spPr>
            <a:xfrm>
              <a:off x="5207800" y="2384925"/>
              <a:ext cx="120850" cy="101800"/>
            </a:xfrm>
            <a:custGeom>
              <a:avLst/>
              <a:gdLst/>
              <a:ahLst/>
              <a:cxnLst/>
              <a:rect l="l" t="t" r="r" b="b"/>
              <a:pathLst>
                <a:path w="4834" h="4072" extrusionOk="0">
                  <a:moveTo>
                    <a:pt x="2466" y="1"/>
                  </a:moveTo>
                  <a:cubicBezTo>
                    <a:pt x="1546" y="1"/>
                    <a:pt x="646" y="454"/>
                    <a:pt x="366" y="1395"/>
                  </a:cubicBezTo>
                  <a:cubicBezTo>
                    <a:pt x="1" y="2641"/>
                    <a:pt x="913" y="3978"/>
                    <a:pt x="2250" y="4069"/>
                  </a:cubicBezTo>
                  <a:cubicBezTo>
                    <a:pt x="2289" y="4071"/>
                    <a:pt x="2328" y="4072"/>
                    <a:pt x="2367" y="4072"/>
                  </a:cubicBezTo>
                  <a:cubicBezTo>
                    <a:pt x="3039" y="4072"/>
                    <a:pt x="3797" y="3826"/>
                    <a:pt x="4256" y="3310"/>
                  </a:cubicBezTo>
                  <a:cubicBezTo>
                    <a:pt x="4743" y="2793"/>
                    <a:pt x="4834" y="2003"/>
                    <a:pt x="4591" y="1334"/>
                  </a:cubicBezTo>
                  <a:cubicBezTo>
                    <a:pt x="4439" y="939"/>
                    <a:pt x="4226" y="604"/>
                    <a:pt x="3831" y="361"/>
                  </a:cubicBezTo>
                  <a:cubicBezTo>
                    <a:pt x="3426" y="123"/>
                    <a:pt x="2943" y="1"/>
                    <a:pt x="246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3">
              <a:extLst>
                <a:ext uri="{FF2B5EF4-FFF2-40B4-BE49-F238E27FC236}">
                  <a16:creationId xmlns:a16="http://schemas.microsoft.com/office/drawing/2014/main" id="{4E9778C5-33A3-6FC7-58C1-568D002BF2AF}"/>
                </a:ext>
              </a:extLst>
            </p:cNvPr>
            <p:cNvSpPr/>
            <p:nvPr/>
          </p:nvSpPr>
          <p:spPr>
            <a:xfrm>
              <a:off x="5242775" y="2414100"/>
              <a:ext cx="53200" cy="44450"/>
            </a:xfrm>
            <a:custGeom>
              <a:avLst/>
              <a:gdLst/>
              <a:ahLst/>
              <a:cxnLst/>
              <a:rect l="l" t="t" r="r" b="b"/>
              <a:pathLst>
                <a:path w="2128" h="1778" extrusionOk="0">
                  <a:moveTo>
                    <a:pt x="1055" y="1"/>
                  </a:moveTo>
                  <a:cubicBezTo>
                    <a:pt x="666" y="1"/>
                    <a:pt x="289" y="192"/>
                    <a:pt x="152" y="623"/>
                  </a:cubicBezTo>
                  <a:cubicBezTo>
                    <a:pt x="0" y="1170"/>
                    <a:pt x="395" y="1747"/>
                    <a:pt x="973" y="1778"/>
                  </a:cubicBezTo>
                  <a:cubicBezTo>
                    <a:pt x="1277" y="1778"/>
                    <a:pt x="1641" y="1717"/>
                    <a:pt x="1824" y="1443"/>
                  </a:cubicBezTo>
                  <a:cubicBezTo>
                    <a:pt x="2097" y="1231"/>
                    <a:pt x="2128" y="866"/>
                    <a:pt x="2037" y="562"/>
                  </a:cubicBezTo>
                  <a:cubicBezTo>
                    <a:pt x="1945" y="410"/>
                    <a:pt x="1824" y="258"/>
                    <a:pt x="1672" y="167"/>
                  </a:cubicBezTo>
                  <a:cubicBezTo>
                    <a:pt x="1488" y="59"/>
                    <a:pt x="1270"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3">
              <a:extLst>
                <a:ext uri="{FF2B5EF4-FFF2-40B4-BE49-F238E27FC236}">
                  <a16:creationId xmlns:a16="http://schemas.microsoft.com/office/drawing/2014/main" id="{D44B8142-F7AE-6931-60BD-A60909A72B0E}"/>
                </a:ext>
              </a:extLst>
            </p:cNvPr>
            <p:cNvSpPr/>
            <p:nvPr/>
          </p:nvSpPr>
          <p:spPr>
            <a:xfrm>
              <a:off x="5370425" y="2089550"/>
              <a:ext cx="121600" cy="101600"/>
            </a:xfrm>
            <a:custGeom>
              <a:avLst/>
              <a:gdLst/>
              <a:ahLst/>
              <a:cxnLst/>
              <a:rect l="l" t="t" r="r" b="b"/>
              <a:pathLst>
                <a:path w="4864" h="4064" extrusionOk="0">
                  <a:moveTo>
                    <a:pt x="2440" y="0"/>
                  </a:moveTo>
                  <a:cubicBezTo>
                    <a:pt x="1529" y="0"/>
                    <a:pt x="643" y="454"/>
                    <a:pt x="365" y="1386"/>
                  </a:cubicBezTo>
                  <a:cubicBezTo>
                    <a:pt x="1" y="2662"/>
                    <a:pt x="912" y="3969"/>
                    <a:pt x="2219" y="4061"/>
                  </a:cubicBezTo>
                  <a:cubicBezTo>
                    <a:pt x="2264" y="4062"/>
                    <a:pt x="2310" y="4063"/>
                    <a:pt x="2355" y="4063"/>
                  </a:cubicBezTo>
                  <a:cubicBezTo>
                    <a:pt x="3045" y="4063"/>
                    <a:pt x="3771" y="3843"/>
                    <a:pt x="4256" y="3301"/>
                  </a:cubicBezTo>
                  <a:cubicBezTo>
                    <a:pt x="4742" y="2754"/>
                    <a:pt x="4864" y="1963"/>
                    <a:pt x="4590" y="1325"/>
                  </a:cubicBezTo>
                  <a:cubicBezTo>
                    <a:pt x="4438" y="930"/>
                    <a:pt x="4226" y="595"/>
                    <a:pt x="3830" y="383"/>
                  </a:cubicBezTo>
                  <a:cubicBezTo>
                    <a:pt x="3418" y="129"/>
                    <a:pt x="2926" y="0"/>
                    <a:pt x="2440"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3">
              <a:extLst>
                <a:ext uri="{FF2B5EF4-FFF2-40B4-BE49-F238E27FC236}">
                  <a16:creationId xmlns:a16="http://schemas.microsoft.com/office/drawing/2014/main" id="{9D82D9ED-F4BD-B529-8F34-0E1C61DFB058}"/>
                </a:ext>
              </a:extLst>
            </p:cNvPr>
            <p:cNvSpPr/>
            <p:nvPr/>
          </p:nvSpPr>
          <p:spPr>
            <a:xfrm>
              <a:off x="5406150" y="2117750"/>
              <a:ext cx="52450" cy="44450"/>
            </a:xfrm>
            <a:custGeom>
              <a:avLst/>
              <a:gdLst/>
              <a:ahLst/>
              <a:cxnLst/>
              <a:rect l="l" t="t" r="r" b="b"/>
              <a:pathLst>
                <a:path w="2098" h="1778" extrusionOk="0">
                  <a:moveTo>
                    <a:pt x="1055" y="0"/>
                  </a:moveTo>
                  <a:cubicBezTo>
                    <a:pt x="666" y="0"/>
                    <a:pt x="289" y="192"/>
                    <a:pt x="152" y="623"/>
                  </a:cubicBezTo>
                  <a:cubicBezTo>
                    <a:pt x="0" y="1170"/>
                    <a:pt x="395" y="1747"/>
                    <a:pt x="973" y="1778"/>
                  </a:cubicBezTo>
                  <a:cubicBezTo>
                    <a:pt x="1277" y="1778"/>
                    <a:pt x="1642" y="1717"/>
                    <a:pt x="1824" y="1443"/>
                  </a:cubicBezTo>
                  <a:cubicBezTo>
                    <a:pt x="2067" y="1230"/>
                    <a:pt x="2097" y="866"/>
                    <a:pt x="2037" y="562"/>
                  </a:cubicBezTo>
                  <a:cubicBezTo>
                    <a:pt x="1946" y="410"/>
                    <a:pt x="1824" y="258"/>
                    <a:pt x="1672" y="167"/>
                  </a:cubicBezTo>
                  <a:cubicBezTo>
                    <a:pt x="1488" y="59"/>
                    <a:pt x="1270"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3">
              <a:extLst>
                <a:ext uri="{FF2B5EF4-FFF2-40B4-BE49-F238E27FC236}">
                  <a16:creationId xmlns:a16="http://schemas.microsoft.com/office/drawing/2014/main" id="{16F8FF1E-AE46-06EE-253F-3984E0A74F8A}"/>
                </a:ext>
              </a:extLst>
            </p:cNvPr>
            <p:cNvSpPr/>
            <p:nvPr/>
          </p:nvSpPr>
          <p:spPr>
            <a:xfrm>
              <a:off x="5628800" y="2151125"/>
              <a:ext cx="120850" cy="101575"/>
            </a:xfrm>
            <a:custGeom>
              <a:avLst/>
              <a:gdLst/>
              <a:ahLst/>
              <a:cxnLst/>
              <a:rect l="l" t="t" r="r" b="b"/>
              <a:pathLst>
                <a:path w="4834" h="4063" extrusionOk="0">
                  <a:moveTo>
                    <a:pt x="2447" y="1"/>
                  </a:moveTo>
                  <a:cubicBezTo>
                    <a:pt x="1533" y="1"/>
                    <a:pt x="643" y="461"/>
                    <a:pt x="365" y="1415"/>
                  </a:cubicBezTo>
                  <a:cubicBezTo>
                    <a:pt x="0" y="2661"/>
                    <a:pt x="912" y="3999"/>
                    <a:pt x="2249" y="4060"/>
                  </a:cubicBezTo>
                  <a:cubicBezTo>
                    <a:pt x="2292" y="4061"/>
                    <a:pt x="2336" y="4062"/>
                    <a:pt x="2380" y="4062"/>
                  </a:cubicBezTo>
                  <a:cubicBezTo>
                    <a:pt x="3048" y="4062"/>
                    <a:pt x="3799" y="3842"/>
                    <a:pt x="4256" y="3300"/>
                  </a:cubicBezTo>
                  <a:cubicBezTo>
                    <a:pt x="4711" y="2813"/>
                    <a:pt x="4833" y="2023"/>
                    <a:pt x="4590" y="1324"/>
                  </a:cubicBezTo>
                  <a:cubicBezTo>
                    <a:pt x="4438" y="959"/>
                    <a:pt x="4225" y="595"/>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3">
              <a:extLst>
                <a:ext uri="{FF2B5EF4-FFF2-40B4-BE49-F238E27FC236}">
                  <a16:creationId xmlns:a16="http://schemas.microsoft.com/office/drawing/2014/main" id="{6500A101-28F7-A359-4D22-102792D03272}"/>
                </a:ext>
              </a:extLst>
            </p:cNvPr>
            <p:cNvSpPr/>
            <p:nvPr/>
          </p:nvSpPr>
          <p:spPr>
            <a:xfrm>
              <a:off x="5663750" y="2180250"/>
              <a:ext cx="53225" cy="45025"/>
            </a:xfrm>
            <a:custGeom>
              <a:avLst/>
              <a:gdLst/>
              <a:ahLst/>
              <a:cxnLst/>
              <a:rect l="l" t="t" r="r" b="b"/>
              <a:pathLst>
                <a:path w="2129" h="1801" extrusionOk="0">
                  <a:moveTo>
                    <a:pt x="1068" y="0"/>
                  </a:moveTo>
                  <a:cubicBezTo>
                    <a:pt x="666" y="0"/>
                    <a:pt x="272" y="197"/>
                    <a:pt x="152" y="615"/>
                  </a:cubicBezTo>
                  <a:cubicBezTo>
                    <a:pt x="0" y="1192"/>
                    <a:pt x="395" y="1770"/>
                    <a:pt x="943" y="1800"/>
                  </a:cubicBezTo>
                  <a:cubicBezTo>
                    <a:pt x="1247" y="1800"/>
                    <a:pt x="1642" y="1709"/>
                    <a:pt x="1824" y="1466"/>
                  </a:cubicBezTo>
                  <a:cubicBezTo>
                    <a:pt x="2098" y="1223"/>
                    <a:pt x="2128" y="858"/>
                    <a:pt x="2006" y="585"/>
                  </a:cubicBezTo>
                  <a:cubicBezTo>
                    <a:pt x="1946" y="433"/>
                    <a:pt x="1824" y="281"/>
                    <a:pt x="1672" y="159"/>
                  </a:cubicBezTo>
                  <a:cubicBezTo>
                    <a:pt x="1494" y="54"/>
                    <a:pt x="1280" y="0"/>
                    <a:pt x="1068"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3">
              <a:extLst>
                <a:ext uri="{FF2B5EF4-FFF2-40B4-BE49-F238E27FC236}">
                  <a16:creationId xmlns:a16="http://schemas.microsoft.com/office/drawing/2014/main" id="{25C7BE88-95A6-741A-BAB8-C452849A9F4F}"/>
                </a:ext>
              </a:extLst>
            </p:cNvPr>
            <p:cNvSpPr/>
            <p:nvPr/>
          </p:nvSpPr>
          <p:spPr>
            <a:xfrm>
              <a:off x="5786850" y="2407725"/>
              <a:ext cx="120850" cy="101800"/>
            </a:xfrm>
            <a:custGeom>
              <a:avLst/>
              <a:gdLst/>
              <a:ahLst/>
              <a:cxnLst/>
              <a:rect l="l" t="t" r="r" b="b"/>
              <a:pathLst>
                <a:path w="4834" h="4072" extrusionOk="0">
                  <a:moveTo>
                    <a:pt x="2496" y="1"/>
                  </a:moveTo>
                  <a:cubicBezTo>
                    <a:pt x="1576" y="1"/>
                    <a:pt x="676" y="454"/>
                    <a:pt x="396" y="1395"/>
                  </a:cubicBezTo>
                  <a:cubicBezTo>
                    <a:pt x="0" y="2641"/>
                    <a:pt x="912" y="3978"/>
                    <a:pt x="2250" y="4069"/>
                  </a:cubicBezTo>
                  <a:cubicBezTo>
                    <a:pt x="2290" y="4071"/>
                    <a:pt x="2331" y="4072"/>
                    <a:pt x="2371" y="4072"/>
                  </a:cubicBezTo>
                  <a:cubicBezTo>
                    <a:pt x="3066" y="4072"/>
                    <a:pt x="3796" y="3826"/>
                    <a:pt x="4256" y="3309"/>
                  </a:cubicBezTo>
                  <a:cubicBezTo>
                    <a:pt x="4742" y="2762"/>
                    <a:pt x="4833" y="1972"/>
                    <a:pt x="4621" y="1334"/>
                  </a:cubicBezTo>
                  <a:cubicBezTo>
                    <a:pt x="4469" y="939"/>
                    <a:pt x="4225" y="604"/>
                    <a:pt x="3861" y="361"/>
                  </a:cubicBezTo>
                  <a:cubicBezTo>
                    <a:pt x="3456" y="122"/>
                    <a:pt x="2973" y="1"/>
                    <a:pt x="2496"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3">
              <a:extLst>
                <a:ext uri="{FF2B5EF4-FFF2-40B4-BE49-F238E27FC236}">
                  <a16:creationId xmlns:a16="http://schemas.microsoft.com/office/drawing/2014/main" id="{977596B0-638A-2A17-7A38-3ADE9E2A6EAA}"/>
                </a:ext>
              </a:extLst>
            </p:cNvPr>
            <p:cNvSpPr/>
            <p:nvPr/>
          </p:nvSpPr>
          <p:spPr>
            <a:xfrm>
              <a:off x="5822575" y="2435575"/>
              <a:ext cx="53200" cy="45025"/>
            </a:xfrm>
            <a:custGeom>
              <a:avLst/>
              <a:gdLst/>
              <a:ahLst/>
              <a:cxnLst/>
              <a:rect l="l" t="t" r="r" b="b"/>
              <a:pathLst>
                <a:path w="2128" h="1801" extrusionOk="0">
                  <a:moveTo>
                    <a:pt x="1055" y="0"/>
                  </a:moveTo>
                  <a:cubicBezTo>
                    <a:pt x="652" y="0"/>
                    <a:pt x="272" y="196"/>
                    <a:pt x="152" y="615"/>
                  </a:cubicBezTo>
                  <a:cubicBezTo>
                    <a:pt x="0" y="1192"/>
                    <a:pt x="365" y="1770"/>
                    <a:pt x="942" y="1800"/>
                  </a:cubicBezTo>
                  <a:cubicBezTo>
                    <a:pt x="1246" y="1800"/>
                    <a:pt x="1641" y="1740"/>
                    <a:pt x="1824" y="1466"/>
                  </a:cubicBezTo>
                  <a:cubicBezTo>
                    <a:pt x="2097" y="1223"/>
                    <a:pt x="2128" y="888"/>
                    <a:pt x="2006" y="584"/>
                  </a:cubicBezTo>
                  <a:cubicBezTo>
                    <a:pt x="1945" y="432"/>
                    <a:pt x="1824" y="281"/>
                    <a:pt x="1672" y="159"/>
                  </a:cubicBezTo>
                  <a:cubicBezTo>
                    <a:pt x="1483" y="54"/>
                    <a:pt x="1266" y="0"/>
                    <a:pt x="1055"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3">
              <a:extLst>
                <a:ext uri="{FF2B5EF4-FFF2-40B4-BE49-F238E27FC236}">
                  <a16:creationId xmlns:a16="http://schemas.microsoft.com/office/drawing/2014/main" id="{E453EB51-2493-F22A-F9F4-01E4E156CB5E}"/>
                </a:ext>
              </a:extLst>
            </p:cNvPr>
            <p:cNvSpPr/>
            <p:nvPr/>
          </p:nvSpPr>
          <p:spPr>
            <a:xfrm>
              <a:off x="6293700" y="2334275"/>
              <a:ext cx="120850" cy="101550"/>
            </a:xfrm>
            <a:custGeom>
              <a:avLst/>
              <a:gdLst/>
              <a:ahLst/>
              <a:cxnLst/>
              <a:rect l="l" t="t" r="r" b="b"/>
              <a:pathLst>
                <a:path w="4834" h="4062" extrusionOk="0">
                  <a:moveTo>
                    <a:pt x="2447" y="0"/>
                  </a:moveTo>
                  <a:cubicBezTo>
                    <a:pt x="1533" y="0"/>
                    <a:pt x="643" y="460"/>
                    <a:pt x="365" y="1415"/>
                  </a:cubicBezTo>
                  <a:cubicBezTo>
                    <a:pt x="0" y="2661"/>
                    <a:pt x="912" y="3998"/>
                    <a:pt x="2250" y="4059"/>
                  </a:cubicBezTo>
                  <a:cubicBezTo>
                    <a:pt x="2293" y="4061"/>
                    <a:pt x="2336" y="4062"/>
                    <a:pt x="2380" y="4062"/>
                  </a:cubicBezTo>
                  <a:cubicBezTo>
                    <a:pt x="3049" y="4062"/>
                    <a:pt x="3799" y="3841"/>
                    <a:pt x="4256" y="3299"/>
                  </a:cubicBezTo>
                  <a:cubicBezTo>
                    <a:pt x="4712" y="2782"/>
                    <a:pt x="4833" y="1992"/>
                    <a:pt x="4590" y="1323"/>
                  </a:cubicBezTo>
                  <a:cubicBezTo>
                    <a:pt x="4438" y="959"/>
                    <a:pt x="4225" y="624"/>
                    <a:pt x="3830" y="381"/>
                  </a:cubicBezTo>
                  <a:cubicBezTo>
                    <a:pt x="3420" y="129"/>
                    <a:pt x="2930" y="0"/>
                    <a:pt x="2447" y="0"/>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3">
              <a:extLst>
                <a:ext uri="{FF2B5EF4-FFF2-40B4-BE49-F238E27FC236}">
                  <a16:creationId xmlns:a16="http://schemas.microsoft.com/office/drawing/2014/main" id="{FDADD9E0-B30C-6400-5E6C-F13D4D7174EB}"/>
                </a:ext>
              </a:extLst>
            </p:cNvPr>
            <p:cNvSpPr/>
            <p:nvPr/>
          </p:nvSpPr>
          <p:spPr>
            <a:xfrm>
              <a:off x="6328650" y="2362625"/>
              <a:ext cx="53225" cy="45025"/>
            </a:xfrm>
            <a:custGeom>
              <a:avLst/>
              <a:gdLst/>
              <a:ahLst/>
              <a:cxnLst/>
              <a:rect l="l" t="t" r="r" b="b"/>
              <a:pathLst>
                <a:path w="2129"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128" y="888"/>
                    <a:pt x="2007" y="585"/>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3">
              <a:extLst>
                <a:ext uri="{FF2B5EF4-FFF2-40B4-BE49-F238E27FC236}">
                  <a16:creationId xmlns:a16="http://schemas.microsoft.com/office/drawing/2014/main" id="{7547056A-FFF4-9CFA-358A-532A593AC7A0}"/>
                </a:ext>
              </a:extLst>
            </p:cNvPr>
            <p:cNvSpPr/>
            <p:nvPr/>
          </p:nvSpPr>
          <p:spPr>
            <a:xfrm>
              <a:off x="6511775" y="2018150"/>
              <a:ext cx="120850" cy="101575"/>
            </a:xfrm>
            <a:custGeom>
              <a:avLst/>
              <a:gdLst/>
              <a:ahLst/>
              <a:cxnLst/>
              <a:rect l="l" t="t" r="r" b="b"/>
              <a:pathLst>
                <a:path w="4834" h="4063" extrusionOk="0">
                  <a:moveTo>
                    <a:pt x="2478" y="1"/>
                  </a:moveTo>
                  <a:cubicBezTo>
                    <a:pt x="1564" y="1"/>
                    <a:pt x="674" y="461"/>
                    <a:pt x="396" y="1415"/>
                  </a:cubicBezTo>
                  <a:cubicBezTo>
                    <a:pt x="1" y="2661"/>
                    <a:pt x="913" y="3999"/>
                    <a:pt x="2250" y="4059"/>
                  </a:cubicBezTo>
                  <a:cubicBezTo>
                    <a:pt x="2295" y="4061"/>
                    <a:pt x="2340" y="4062"/>
                    <a:pt x="2386" y="4062"/>
                  </a:cubicBezTo>
                  <a:cubicBezTo>
                    <a:pt x="3076" y="4062"/>
                    <a:pt x="3800" y="3841"/>
                    <a:pt x="4256" y="3300"/>
                  </a:cubicBezTo>
                  <a:cubicBezTo>
                    <a:pt x="4712" y="2783"/>
                    <a:pt x="4834" y="1962"/>
                    <a:pt x="4621" y="1324"/>
                  </a:cubicBezTo>
                  <a:cubicBezTo>
                    <a:pt x="4469" y="959"/>
                    <a:pt x="4226" y="594"/>
                    <a:pt x="3861" y="382"/>
                  </a:cubicBezTo>
                  <a:cubicBezTo>
                    <a:pt x="3451" y="129"/>
                    <a:pt x="2961" y="1"/>
                    <a:pt x="2478"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3">
              <a:extLst>
                <a:ext uri="{FF2B5EF4-FFF2-40B4-BE49-F238E27FC236}">
                  <a16:creationId xmlns:a16="http://schemas.microsoft.com/office/drawing/2014/main" id="{490D70D8-8432-6BEC-8634-ADFBD6E3C68A}"/>
                </a:ext>
              </a:extLst>
            </p:cNvPr>
            <p:cNvSpPr/>
            <p:nvPr/>
          </p:nvSpPr>
          <p:spPr>
            <a:xfrm>
              <a:off x="6547500" y="2046500"/>
              <a:ext cx="53225" cy="45025"/>
            </a:xfrm>
            <a:custGeom>
              <a:avLst/>
              <a:gdLst/>
              <a:ahLst/>
              <a:cxnLst/>
              <a:rect l="l" t="t" r="r" b="b"/>
              <a:pathLst>
                <a:path w="2129" h="1801" extrusionOk="0">
                  <a:moveTo>
                    <a:pt x="1055" y="1"/>
                  </a:moveTo>
                  <a:cubicBezTo>
                    <a:pt x="653" y="1"/>
                    <a:pt x="272" y="197"/>
                    <a:pt x="153" y="615"/>
                  </a:cubicBezTo>
                  <a:cubicBezTo>
                    <a:pt x="1" y="1193"/>
                    <a:pt x="365" y="1740"/>
                    <a:pt x="943" y="1801"/>
                  </a:cubicBezTo>
                  <a:cubicBezTo>
                    <a:pt x="1247" y="1801"/>
                    <a:pt x="1612" y="1710"/>
                    <a:pt x="1824" y="1436"/>
                  </a:cubicBezTo>
                  <a:cubicBezTo>
                    <a:pt x="2067" y="1223"/>
                    <a:pt x="2128" y="889"/>
                    <a:pt x="2007" y="585"/>
                  </a:cubicBezTo>
                  <a:cubicBezTo>
                    <a:pt x="1915" y="433"/>
                    <a:pt x="1824" y="281"/>
                    <a:pt x="1672" y="159"/>
                  </a:cubicBezTo>
                  <a:cubicBezTo>
                    <a:pt x="1484" y="55"/>
                    <a:pt x="1267" y="1"/>
                    <a:pt x="1055" y="1"/>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3">
              <a:extLst>
                <a:ext uri="{FF2B5EF4-FFF2-40B4-BE49-F238E27FC236}">
                  <a16:creationId xmlns:a16="http://schemas.microsoft.com/office/drawing/2014/main" id="{7E651319-5531-22EF-7ED5-4042C9E3A3E6}"/>
                </a:ext>
              </a:extLst>
            </p:cNvPr>
            <p:cNvSpPr/>
            <p:nvPr/>
          </p:nvSpPr>
          <p:spPr>
            <a:xfrm>
              <a:off x="4169800" y="2162525"/>
              <a:ext cx="120850" cy="101575"/>
            </a:xfrm>
            <a:custGeom>
              <a:avLst/>
              <a:gdLst/>
              <a:ahLst/>
              <a:cxnLst/>
              <a:rect l="l" t="t" r="r" b="b"/>
              <a:pathLst>
                <a:path w="4834" h="4063" extrusionOk="0">
                  <a:moveTo>
                    <a:pt x="2447" y="1"/>
                  </a:moveTo>
                  <a:cubicBezTo>
                    <a:pt x="1533" y="1"/>
                    <a:pt x="643" y="461"/>
                    <a:pt x="365" y="1415"/>
                  </a:cubicBezTo>
                  <a:cubicBezTo>
                    <a:pt x="0" y="2661"/>
                    <a:pt x="912" y="3999"/>
                    <a:pt x="2219" y="4060"/>
                  </a:cubicBezTo>
                  <a:cubicBezTo>
                    <a:pt x="2264" y="4061"/>
                    <a:pt x="2309" y="4062"/>
                    <a:pt x="2355" y="4062"/>
                  </a:cubicBezTo>
                  <a:cubicBezTo>
                    <a:pt x="3045" y="4062"/>
                    <a:pt x="3771" y="3842"/>
                    <a:pt x="4256" y="3300"/>
                  </a:cubicBezTo>
                  <a:cubicBezTo>
                    <a:pt x="4712" y="2783"/>
                    <a:pt x="4833" y="1962"/>
                    <a:pt x="4590" y="1324"/>
                  </a:cubicBezTo>
                  <a:cubicBezTo>
                    <a:pt x="4438" y="959"/>
                    <a:pt x="4225" y="594"/>
                    <a:pt x="3830" y="382"/>
                  </a:cubicBezTo>
                  <a:cubicBezTo>
                    <a:pt x="3420" y="129"/>
                    <a:pt x="2930" y="1"/>
                    <a:pt x="2447" y="1"/>
                  </a:cubicBezTo>
                  <a:close/>
                </a:path>
              </a:pathLst>
            </a:custGeom>
            <a:solidFill>
              <a:srgbClr val="DAE9F7"/>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3">
              <a:extLst>
                <a:ext uri="{FF2B5EF4-FFF2-40B4-BE49-F238E27FC236}">
                  <a16:creationId xmlns:a16="http://schemas.microsoft.com/office/drawing/2014/main" id="{FD57A7E1-058E-D242-78BD-1C71175107A0}"/>
                </a:ext>
              </a:extLst>
            </p:cNvPr>
            <p:cNvSpPr/>
            <p:nvPr/>
          </p:nvSpPr>
          <p:spPr>
            <a:xfrm>
              <a:off x="4204750" y="2191650"/>
              <a:ext cx="52450" cy="45025"/>
            </a:xfrm>
            <a:custGeom>
              <a:avLst/>
              <a:gdLst/>
              <a:ahLst/>
              <a:cxnLst/>
              <a:rect l="l" t="t" r="r" b="b"/>
              <a:pathLst>
                <a:path w="2098" h="1801" extrusionOk="0">
                  <a:moveTo>
                    <a:pt x="1069" y="0"/>
                  </a:moveTo>
                  <a:cubicBezTo>
                    <a:pt x="666" y="0"/>
                    <a:pt x="272" y="196"/>
                    <a:pt x="153" y="615"/>
                  </a:cubicBezTo>
                  <a:cubicBezTo>
                    <a:pt x="1" y="1192"/>
                    <a:pt x="396" y="1770"/>
                    <a:pt x="943" y="1800"/>
                  </a:cubicBezTo>
                  <a:cubicBezTo>
                    <a:pt x="1247" y="1800"/>
                    <a:pt x="1642" y="1709"/>
                    <a:pt x="1824" y="1436"/>
                  </a:cubicBezTo>
                  <a:cubicBezTo>
                    <a:pt x="2067" y="1223"/>
                    <a:pt x="2098" y="858"/>
                    <a:pt x="2007" y="584"/>
                  </a:cubicBezTo>
                  <a:cubicBezTo>
                    <a:pt x="1946" y="433"/>
                    <a:pt x="1824" y="281"/>
                    <a:pt x="1672" y="159"/>
                  </a:cubicBezTo>
                  <a:cubicBezTo>
                    <a:pt x="1494" y="54"/>
                    <a:pt x="1280" y="0"/>
                    <a:pt x="1069" y="0"/>
                  </a:cubicBezTo>
                  <a:close/>
                </a:path>
              </a:pathLst>
            </a:custGeom>
            <a:solidFill>
              <a:srgbClr val="FFFFFF"/>
            </a:solidFill>
            <a:ln>
              <a:solidFill>
                <a:schemeClr val="tx1">
                  <a:lumMod val="25000"/>
                  <a:lumOff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01667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7">
          <a:extLst>
            <a:ext uri="{FF2B5EF4-FFF2-40B4-BE49-F238E27FC236}">
              <a16:creationId xmlns:a16="http://schemas.microsoft.com/office/drawing/2014/main" id="{E276C330-D0D0-6BC3-F12C-C4FE430DA951}"/>
            </a:ext>
          </a:extLst>
        </p:cNvPr>
        <p:cNvGrpSpPr/>
        <p:nvPr/>
      </p:nvGrpSpPr>
      <p:grpSpPr>
        <a:xfrm>
          <a:off x="0" y="0"/>
          <a:ext cx="0" cy="0"/>
          <a:chOff x="0" y="0"/>
          <a:chExt cx="0" cy="0"/>
        </a:xfrm>
      </p:grpSpPr>
      <p:sp>
        <p:nvSpPr>
          <p:cNvPr id="1278" name="Google Shape;1278;p46">
            <a:extLst>
              <a:ext uri="{FF2B5EF4-FFF2-40B4-BE49-F238E27FC236}">
                <a16:creationId xmlns:a16="http://schemas.microsoft.com/office/drawing/2014/main" id="{9A871D64-DF37-625E-FBF2-F06F2DA97A49}"/>
              </a:ext>
            </a:extLst>
          </p:cNvPr>
          <p:cNvSpPr txBox="1">
            <a:spLocks noGrp="1"/>
          </p:cNvSpPr>
          <p:nvPr>
            <p:ph type="title"/>
          </p:nvPr>
        </p:nvSpPr>
        <p:spPr>
          <a:xfrm>
            <a:off x="720000" y="55116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a:t>Data : Train Dataset </a:t>
            </a:r>
            <a:endParaRPr/>
          </a:p>
        </p:txBody>
      </p:sp>
      <p:graphicFrame>
        <p:nvGraphicFramePr>
          <p:cNvPr id="7" name="Table 6">
            <a:extLst>
              <a:ext uri="{FF2B5EF4-FFF2-40B4-BE49-F238E27FC236}">
                <a16:creationId xmlns:a16="http://schemas.microsoft.com/office/drawing/2014/main" id="{920F4DEC-9BB8-55F9-7459-4B5ECC588155}"/>
              </a:ext>
            </a:extLst>
          </p:cNvPr>
          <p:cNvGraphicFramePr>
            <a:graphicFrameLocks noGrp="1"/>
          </p:cNvGraphicFramePr>
          <p:nvPr>
            <p:extLst>
              <p:ext uri="{D42A27DB-BD31-4B8C-83A1-F6EECF244321}">
                <p14:modId xmlns:p14="http://schemas.microsoft.com/office/powerpoint/2010/main" val="1268911917"/>
              </p:ext>
            </p:extLst>
          </p:nvPr>
        </p:nvGraphicFramePr>
        <p:xfrm>
          <a:off x="1377046" y="1279984"/>
          <a:ext cx="6550479" cy="2743200"/>
        </p:xfrm>
        <a:graphic>
          <a:graphicData uri="http://schemas.openxmlformats.org/drawingml/2006/table">
            <a:tbl>
              <a:tblPr firstRow="1" bandRow="1">
                <a:tableStyleId>{94F3B31D-D701-4763-8731-1707AF666A2E}</a:tableStyleId>
              </a:tblPr>
              <a:tblGrid>
                <a:gridCol w="638681">
                  <a:extLst>
                    <a:ext uri="{9D8B030D-6E8A-4147-A177-3AD203B41FA5}">
                      <a16:colId xmlns:a16="http://schemas.microsoft.com/office/drawing/2014/main" val="1029261638"/>
                    </a:ext>
                  </a:extLst>
                </a:gridCol>
                <a:gridCol w="1168349">
                  <a:extLst>
                    <a:ext uri="{9D8B030D-6E8A-4147-A177-3AD203B41FA5}">
                      <a16:colId xmlns:a16="http://schemas.microsoft.com/office/drawing/2014/main" val="2993269586"/>
                    </a:ext>
                  </a:extLst>
                </a:gridCol>
                <a:gridCol w="4743449">
                  <a:extLst>
                    <a:ext uri="{9D8B030D-6E8A-4147-A177-3AD203B41FA5}">
                      <a16:colId xmlns:a16="http://schemas.microsoft.com/office/drawing/2014/main" val="3866339235"/>
                    </a:ext>
                  </a:extLst>
                </a:gridCol>
              </a:tblGrid>
              <a:tr h="271236">
                <a:tc>
                  <a:txBody>
                    <a:bodyPr/>
                    <a:lstStyle/>
                    <a:p>
                      <a:endParaRPr lang="en-IN" sz="1200" b="1">
                        <a:solidFill>
                          <a:schemeClr val="tx2">
                            <a:lumMod val="50000"/>
                          </a:schemeClr>
                        </a:solidFill>
                        <a:latin typeface="Aptos" panose="020B0004020202020204" pitchFamily="34" charset="0"/>
                      </a:endParaRPr>
                    </a:p>
                  </a:txBody>
                  <a:tcPr>
                    <a:solidFill>
                      <a:schemeClr val="tx2">
                        <a:lumMod val="20000"/>
                        <a:lumOff val="80000"/>
                      </a:schemeClr>
                    </a:solidFill>
                  </a:tcPr>
                </a:tc>
                <a:tc>
                  <a:txBody>
                    <a:bodyPr/>
                    <a:lstStyle/>
                    <a:p>
                      <a:r>
                        <a:rPr lang="en-IN" sz="1200" b="1">
                          <a:solidFill>
                            <a:schemeClr val="tx2">
                              <a:lumMod val="50000"/>
                            </a:schemeClr>
                          </a:solidFill>
                          <a:latin typeface="Aptos" panose="020B0004020202020204" pitchFamily="34" charset="0"/>
                        </a:rPr>
                        <a:t>Column</a:t>
                      </a:r>
                    </a:p>
                  </a:txBody>
                  <a:tcPr>
                    <a:solidFill>
                      <a:schemeClr val="tx2">
                        <a:lumMod val="20000"/>
                        <a:lumOff val="80000"/>
                      </a:schemeClr>
                    </a:solidFill>
                  </a:tcPr>
                </a:tc>
                <a:tc>
                  <a:txBody>
                    <a:bodyPr/>
                    <a:lstStyle/>
                    <a:p>
                      <a:r>
                        <a:rPr lang="en-IN" sz="1200" b="1">
                          <a:solidFill>
                            <a:schemeClr val="tx2">
                              <a:lumMod val="50000"/>
                            </a:schemeClr>
                          </a:solidFill>
                          <a:latin typeface="Aptos" panose="020B0004020202020204" pitchFamily="34" charset="0"/>
                        </a:rPr>
                        <a:t>Description</a:t>
                      </a:r>
                    </a:p>
                  </a:txBody>
                  <a:tcPr>
                    <a:solidFill>
                      <a:schemeClr val="tx2">
                        <a:lumMod val="20000"/>
                        <a:lumOff val="80000"/>
                      </a:schemeClr>
                    </a:solidFill>
                  </a:tcPr>
                </a:tc>
                <a:extLst>
                  <a:ext uri="{0D108BD9-81ED-4DB2-BD59-A6C34878D82A}">
                    <a16:rowId xmlns:a16="http://schemas.microsoft.com/office/drawing/2014/main" val="2179600290"/>
                  </a:ext>
                </a:extLst>
              </a:tr>
              <a:tr h="271236">
                <a:tc>
                  <a:txBody>
                    <a:bodyPr/>
                    <a:lstStyle/>
                    <a:p>
                      <a:r>
                        <a:rPr lang="en-IN" sz="1200">
                          <a:solidFill>
                            <a:schemeClr val="tx2">
                              <a:lumMod val="50000"/>
                            </a:schemeClr>
                          </a:solidFill>
                          <a:latin typeface="Aptos" panose="020B0004020202020204" pitchFamily="34" charset="0"/>
                        </a:rPr>
                        <a:t>1</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Timestamp</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T</a:t>
                      </a:r>
                      <a:r>
                        <a:rPr lang="en-US" sz="1200">
                          <a:solidFill>
                            <a:schemeClr val="tx2">
                              <a:lumMod val="50000"/>
                            </a:schemeClr>
                          </a:solidFill>
                          <a:latin typeface="Aptos" panose="020B0004020202020204" pitchFamily="34" charset="0"/>
                        </a:rPr>
                        <a:t>imestamp for the minute covered by the row.</a:t>
                      </a:r>
                      <a:endParaRPr lang="en-IN" sz="1200">
                        <a:solidFill>
                          <a:schemeClr val="tx2">
                            <a:lumMod val="50000"/>
                          </a:schemeClr>
                        </a:solidFill>
                        <a:latin typeface="Aptos" panose="020B0004020202020204" pitchFamily="34" charset="0"/>
                      </a:endParaRPr>
                    </a:p>
                  </a:txBody>
                  <a:tcPr>
                    <a:solidFill>
                      <a:schemeClr val="tx1">
                        <a:lumMod val="10000"/>
                        <a:lumOff val="90000"/>
                      </a:schemeClr>
                    </a:solidFill>
                  </a:tcPr>
                </a:tc>
                <a:extLst>
                  <a:ext uri="{0D108BD9-81ED-4DB2-BD59-A6C34878D82A}">
                    <a16:rowId xmlns:a16="http://schemas.microsoft.com/office/drawing/2014/main" val="3052906177"/>
                  </a:ext>
                </a:extLst>
              </a:tr>
              <a:tr h="271236">
                <a:tc>
                  <a:txBody>
                    <a:bodyPr/>
                    <a:lstStyle/>
                    <a:p>
                      <a:r>
                        <a:rPr lang="en-IN" sz="1200">
                          <a:solidFill>
                            <a:schemeClr val="tx2">
                              <a:lumMod val="50000"/>
                            </a:schemeClr>
                          </a:solidFill>
                          <a:latin typeface="Aptos" panose="020B0004020202020204" pitchFamily="34" charset="0"/>
                        </a:rPr>
                        <a:t>2</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Asset_ID</a:t>
                      </a:r>
                    </a:p>
                  </a:txBody>
                  <a:tcPr>
                    <a:solidFill>
                      <a:schemeClr val="tx1">
                        <a:lumMod val="10000"/>
                        <a:lumOff val="90000"/>
                      </a:schemeClr>
                    </a:solidFill>
                  </a:tcPr>
                </a:tc>
                <a:tc>
                  <a:txBody>
                    <a:bodyPr/>
                    <a:lstStyle/>
                    <a:p>
                      <a:r>
                        <a:rPr lang="en-US" sz="1200">
                          <a:solidFill>
                            <a:schemeClr val="tx2">
                              <a:lumMod val="50000"/>
                            </a:schemeClr>
                          </a:solidFill>
                          <a:latin typeface="Aptos" panose="020B0004020202020204" pitchFamily="34" charset="0"/>
                        </a:rPr>
                        <a:t>An ID code for the cryptoasset</a:t>
                      </a:r>
                      <a:endParaRPr lang="en-IN" sz="1200">
                        <a:solidFill>
                          <a:schemeClr val="tx2">
                            <a:lumMod val="50000"/>
                          </a:schemeClr>
                        </a:solidFill>
                        <a:latin typeface="Aptos" panose="020B0004020202020204" pitchFamily="34" charset="0"/>
                      </a:endParaRPr>
                    </a:p>
                  </a:txBody>
                  <a:tcPr>
                    <a:solidFill>
                      <a:schemeClr val="tx1">
                        <a:lumMod val="10000"/>
                        <a:lumOff val="90000"/>
                      </a:schemeClr>
                    </a:solidFill>
                  </a:tcPr>
                </a:tc>
                <a:extLst>
                  <a:ext uri="{0D108BD9-81ED-4DB2-BD59-A6C34878D82A}">
                    <a16:rowId xmlns:a16="http://schemas.microsoft.com/office/drawing/2014/main" val="2428870414"/>
                  </a:ext>
                </a:extLst>
              </a:tr>
              <a:tr h="271236">
                <a:tc>
                  <a:txBody>
                    <a:bodyPr/>
                    <a:lstStyle/>
                    <a:p>
                      <a:r>
                        <a:rPr lang="en-IN" sz="1200">
                          <a:solidFill>
                            <a:schemeClr val="tx2">
                              <a:lumMod val="50000"/>
                            </a:schemeClr>
                          </a:solidFill>
                          <a:latin typeface="Aptos" panose="020B0004020202020204" pitchFamily="34" charset="0"/>
                        </a:rPr>
                        <a:t>3</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Count</a:t>
                      </a:r>
                    </a:p>
                  </a:txBody>
                  <a:tcPr>
                    <a:solidFill>
                      <a:schemeClr val="tx1">
                        <a:lumMod val="10000"/>
                        <a:lumOff val="90000"/>
                      </a:schemeClr>
                    </a:solidFill>
                  </a:tcPr>
                </a:tc>
                <a:tc>
                  <a:txBody>
                    <a:bodyPr/>
                    <a:lstStyle/>
                    <a:p>
                      <a:r>
                        <a:rPr lang="en-US" sz="1200">
                          <a:solidFill>
                            <a:schemeClr val="tx2">
                              <a:lumMod val="50000"/>
                            </a:schemeClr>
                          </a:solidFill>
                          <a:latin typeface="Aptos" panose="020B0004020202020204" pitchFamily="34" charset="0"/>
                        </a:rPr>
                        <a:t>The number of trades that took place this minute</a:t>
                      </a:r>
                      <a:endParaRPr lang="en-IN" sz="1200">
                        <a:solidFill>
                          <a:schemeClr val="tx2">
                            <a:lumMod val="50000"/>
                          </a:schemeClr>
                        </a:solidFill>
                        <a:latin typeface="Aptos" panose="020B0004020202020204" pitchFamily="34" charset="0"/>
                      </a:endParaRPr>
                    </a:p>
                  </a:txBody>
                  <a:tcPr>
                    <a:solidFill>
                      <a:schemeClr val="tx1">
                        <a:lumMod val="10000"/>
                        <a:lumOff val="90000"/>
                      </a:schemeClr>
                    </a:solidFill>
                  </a:tcPr>
                </a:tc>
                <a:extLst>
                  <a:ext uri="{0D108BD9-81ED-4DB2-BD59-A6C34878D82A}">
                    <a16:rowId xmlns:a16="http://schemas.microsoft.com/office/drawing/2014/main" val="155239127"/>
                  </a:ext>
                </a:extLst>
              </a:tr>
              <a:tr h="271236">
                <a:tc>
                  <a:txBody>
                    <a:bodyPr/>
                    <a:lstStyle/>
                    <a:p>
                      <a:r>
                        <a:rPr lang="en-IN" sz="1200">
                          <a:solidFill>
                            <a:schemeClr val="tx2">
                              <a:lumMod val="50000"/>
                            </a:schemeClr>
                          </a:solidFill>
                          <a:latin typeface="Aptos" panose="020B0004020202020204" pitchFamily="34" charset="0"/>
                        </a:rPr>
                        <a:t>4</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Open</a:t>
                      </a:r>
                    </a:p>
                  </a:txBody>
                  <a:tcPr>
                    <a:solidFill>
                      <a:schemeClr val="tx1">
                        <a:lumMod val="10000"/>
                        <a:lumOff val="90000"/>
                      </a:schemeClr>
                    </a:solidFill>
                  </a:tcPr>
                </a:tc>
                <a:tc>
                  <a:txBody>
                    <a:bodyPr/>
                    <a:lstStyle/>
                    <a:p>
                      <a:r>
                        <a:rPr lang="en-US" sz="1200">
                          <a:solidFill>
                            <a:schemeClr val="tx2">
                              <a:lumMod val="50000"/>
                            </a:schemeClr>
                          </a:solidFill>
                          <a:latin typeface="Aptos" panose="020B0004020202020204" pitchFamily="34" charset="0"/>
                        </a:rPr>
                        <a:t>The USD price at the beginning of the minute</a:t>
                      </a:r>
                      <a:endParaRPr lang="en-IN" sz="1200">
                        <a:solidFill>
                          <a:schemeClr val="tx2">
                            <a:lumMod val="50000"/>
                          </a:schemeClr>
                        </a:solidFill>
                        <a:latin typeface="Aptos" panose="020B0004020202020204" pitchFamily="34" charset="0"/>
                      </a:endParaRPr>
                    </a:p>
                  </a:txBody>
                  <a:tcPr>
                    <a:solidFill>
                      <a:schemeClr val="tx1">
                        <a:lumMod val="10000"/>
                        <a:lumOff val="90000"/>
                      </a:schemeClr>
                    </a:solidFill>
                  </a:tcPr>
                </a:tc>
                <a:extLst>
                  <a:ext uri="{0D108BD9-81ED-4DB2-BD59-A6C34878D82A}">
                    <a16:rowId xmlns:a16="http://schemas.microsoft.com/office/drawing/2014/main" val="1441214226"/>
                  </a:ext>
                </a:extLst>
              </a:tr>
              <a:tr h="271236">
                <a:tc>
                  <a:txBody>
                    <a:bodyPr/>
                    <a:lstStyle/>
                    <a:p>
                      <a:r>
                        <a:rPr lang="en-IN" sz="1200">
                          <a:solidFill>
                            <a:schemeClr val="tx2">
                              <a:lumMod val="50000"/>
                            </a:schemeClr>
                          </a:solidFill>
                          <a:latin typeface="Aptos" panose="020B0004020202020204" pitchFamily="34" charset="0"/>
                        </a:rPr>
                        <a:t>5</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High</a:t>
                      </a:r>
                    </a:p>
                  </a:txBody>
                  <a:tcPr>
                    <a:solidFill>
                      <a:schemeClr val="tx1">
                        <a:lumMod val="10000"/>
                        <a:lumOff val="90000"/>
                      </a:schemeClr>
                    </a:solidFill>
                  </a:tcPr>
                </a:tc>
                <a:tc>
                  <a:txBody>
                    <a:bodyPr/>
                    <a:lstStyle/>
                    <a:p>
                      <a:r>
                        <a:rPr lang="en-US" sz="1200">
                          <a:solidFill>
                            <a:schemeClr val="tx2">
                              <a:lumMod val="50000"/>
                            </a:schemeClr>
                          </a:solidFill>
                          <a:latin typeface="Aptos" panose="020B0004020202020204" pitchFamily="34" charset="0"/>
                        </a:rPr>
                        <a:t>The highest USD price during the minute</a:t>
                      </a:r>
                      <a:endParaRPr lang="en-IN" sz="1200">
                        <a:solidFill>
                          <a:schemeClr val="tx2">
                            <a:lumMod val="50000"/>
                          </a:schemeClr>
                        </a:solidFill>
                        <a:latin typeface="Aptos" panose="020B0004020202020204" pitchFamily="34" charset="0"/>
                      </a:endParaRPr>
                    </a:p>
                  </a:txBody>
                  <a:tcPr>
                    <a:solidFill>
                      <a:schemeClr val="tx1">
                        <a:lumMod val="10000"/>
                        <a:lumOff val="90000"/>
                      </a:schemeClr>
                    </a:solidFill>
                  </a:tcPr>
                </a:tc>
                <a:extLst>
                  <a:ext uri="{0D108BD9-81ED-4DB2-BD59-A6C34878D82A}">
                    <a16:rowId xmlns:a16="http://schemas.microsoft.com/office/drawing/2014/main" val="2043249539"/>
                  </a:ext>
                </a:extLst>
              </a:tr>
              <a:tr h="271236">
                <a:tc>
                  <a:txBody>
                    <a:bodyPr/>
                    <a:lstStyle/>
                    <a:p>
                      <a:r>
                        <a:rPr lang="en-IN" sz="1200">
                          <a:solidFill>
                            <a:schemeClr val="tx2">
                              <a:lumMod val="50000"/>
                            </a:schemeClr>
                          </a:solidFill>
                          <a:latin typeface="Aptos" panose="020B0004020202020204" pitchFamily="34" charset="0"/>
                        </a:rPr>
                        <a:t>6</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Low</a:t>
                      </a:r>
                    </a:p>
                  </a:txBody>
                  <a:tcPr>
                    <a:solidFill>
                      <a:schemeClr val="tx1">
                        <a:lumMod val="10000"/>
                        <a:lumOff val="90000"/>
                      </a:schemeClr>
                    </a:solidFill>
                  </a:tcPr>
                </a:tc>
                <a:tc>
                  <a:txBody>
                    <a:bodyPr/>
                    <a:lstStyle/>
                    <a:p>
                      <a:r>
                        <a:rPr lang="en-US" sz="1200">
                          <a:solidFill>
                            <a:schemeClr val="tx2">
                              <a:lumMod val="50000"/>
                            </a:schemeClr>
                          </a:solidFill>
                          <a:latin typeface="Aptos" panose="020B0004020202020204" pitchFamily="34" charset="0"/>
                        </a:rPr>
                        <a:t>The lowest USD price during the minute</a:t>
                      </a:r>
                      <a:endParaRPr lang="en-IN" sz="1200">
                        <a:solidFill>
                          <a:schemeClr val="tx2">
                            <a:lumMod val="50000"/>
                          </a:schemeClr>
                        </a:solidFill>
                        <a:latin typeface="Aptos" panose="020B0004020202020204" pitchFamily="34" charset="0"/>
                      </a:endParaRPr>
                    </a:p>
                  </a:txBody>
                  <a:tcPr>
                    <a:solidFill>
                      <a:schemeClr val="tx1">
                        <a:lumMod val="10000"/>
                        <a:lumOff val="90000"/>
                      </a:schemeClr>
                    </a:solidFill>
                  </a:tcPr>
                </a:tc>
                <a:extLst>
                  <a:ext uri="{0D108BD9-81ED-4DB2-BD59-A6C34878D82A}">
                    <a16:rowId xmlns:a16="http://schemas.microsoft.com/office/drawing/2014/main" val="3181166991"/>
                  </a:ext>
                </a:extLst>
              </a:tr>
              <a:tr h="271236">
                <a:tc>
                  <a:txBody>
                    <a:bodyPr/>
                    <a:lstStyle/>
                    <a:p>
                      <a:r>
                        <a:rPr lang="en-IN" sz="1200">
                          <a:solidFill>
                            <a:schemeClr val="tx2">
                              <a:lumMod val="50000"/>
                            </a:schemeClr>
                          </a:solidFill>
                          <a:latin typeface="Aptos" panose="020B0004020202020204" pitchFamily="34" charset="0"/>
                        </a:rPr>
                        <a:t>7</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Target</a:t>
                      </a:r>
                    </a:p>
                  </a:txBody>
                  <a:tcPr>
                    <a:solidFill>
                      <a:schemeClr val="tx1">
                        <a:lumMod val="10000"/>
                        <a:lumOff val="90000"/>
                      </a:schemeClr>
                    </a:solidFill>
                  </a:tcPr>
                </a:tc>
                <a:tc>
                  <a:txBody>
                    <a:bodyPr/>
                    <a:lstStyle/>
                    <a:p>
                      <a:r>
                        <a:rPr lang="en-IN" sz="1200" b="0" i="0" u="none" strike="noStrike" cap="none">
                          <a:solidFill>
                            <a:schemeClr val="tx2">
                              <a:lumMod val="50000"/>
                            </a:schemeClr>
                          </a:solidFill>
                          <a:latin typeface="Aptos" panose="020B0004020202020204" pitchFamily="34" charset="0"/>
                          <a:cs typeface="Arial"/>
                          <a:sym typeface="Arial"/>
                        </a:rPr>
                        <a:t>15 minute residualized returns</a:t>
                      </a:r>
                    </a:p>
                  </a:txBody>
                  <a:tcPr>
                    <a:solidFill>
                      <a:schemeClr val="tx1">
                        <a:lumMod val="10000"/>
                        <a:lumOff val="90000"/>
                      </a:schemeClr>
                    </a:solidFill>
                  </a:tcPr>
                </a:tc>
                <a:extLst>
                  <a:ext uri="{0D108BD9-81ED-4DB2-BD59-A6C34878D82A}">
                    <a16:rowId xmlns:a16="http://schemas.microsoft.com/office/drawing/2014/main" val="2662246857"/>
                  </a:ext>
                </a:extLst>
              </a:tr>
              <a:tr h="271236">
                <a:tc>
                  <a:txBody>
                    <a:bodyPr/>
                    <a:lstStyle/>
                    <a:p>
                      <a:r>
                        <a:rPr lang="en-IN" sz="1200">
                          <a:solidFill>
                            <a:schemeClr val="tx2">
                              <a:lumMod val="50000"/>
                            </a:schemeClr>
                          </a:solidFill>
                          <a:latin typeface="Aptos" panose="020B0004020202020204" pitchFamily="34" charset="0"/>
                        </a:rPr>
                        <a:t>8</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Volume</a:t>
                      </a:r>
                    </a:p>
                  </a:txBody>
                  <a:tcPr>
                    <a:solidFill>
                      <a:schemeClr val="tx1">
                        <a:lumMod val="10000"/>
                        <a:lumOff val="90000"/>
                      </a:schemeClr>
                    </a:solidFill>
                  </a:tcPr>
                </a:tc>
                <a:tc>
                  <a:txBody>
                    <a:bodyPr/>
                    <a:lstStyle/>
                    <a:p>
                      <a:r>
                        <a:rPr lang="en-US" sz="1200">
                          <a:solidFill>
                            <a:schemeClr val="tx2">
                              <a:lumMod val="50000"/>
                            </a:schemeClr>
                          </a:solidFill>
                          <a:latin typeface="Aptos" panose="020B0004020202020204" pitchFamily="34" charset="0"/>
                        </a:rPr>
                        <a:t>The number of cryptoasset units traded during the minute</a:t>
                      </a:r>
                      <a:endParaRPr lang="en-IN" sz="1200">
                        <a:solidFill>
                          <a:schemeClr val="tx2">
                            <a:lumMod val="50000"/>
                          </a:schemeClr>
                        </a:solidFill>
                        <a:latin typeface="Aptos" panose="020B0004020202020204" pitchFamily="34" charset="0"/>
                      </a:endParaRPr>
                    </a:p>
                  </a:txBody>
                  <a:tcPr>
                    <a:solidFill>
                      <a:schemeClr val="tx1">
                        <a:lumMod val="10000"/>
                        <a:lumOff val="90000"/>
                      </a:schemeClr>
                    </a:solidFill>
                  </a:tcPr>
                </a:tc>
                <a:extLst>
                  <a:ext uri="{0D108BD9-81ED-4DB2-BD59-A6C34878D82A}">
                    <a16:rowId xmlns:a16="http://schemas.microsoft.com/office/drawing/2014/main" val="2436327542"/>
                  </a:ext>
                </a:extLst>
              </a:tr>
              <a:tr h="271236">
                <a:tc>
                  <a:txBody>
                    <a:bodyPr/>
                    <a:lstStyle/>
                    <a:p>
                      <a:r>
                        <a:rPr lang="en-IN" sz="1200">
                          <a:solidFill>
                            <a:schemeClr val="tx2">
                              <a:lumMod val="50000"/>
                            </a:schemeClr>
                          </a:solidFill>
                          <a:latin typeface="Aptos" panose="020B0004020202020204" pitchFamily="34" charset="0"/>
                        </a:rPr>
                        <a:t>9</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VWAP</a:t>
                      </a:r>
                    </a:p>
                  </a:txBody>
                  <a:tcPr>
                    <a:solidFill>
                      <a:schemeClr val="tx1">
                        <a:lumMod val="10000"/>
                        <a:lumOff val="90000"/>
                      </a:schemeClr>
                    </a:solidFill>
                  </a:tcPr>
                </a:tc>
                <a:tc>
                  <a:txBody>
                    <a:bodyPr/>
                    <a:lstStyle/>
                    <a:p>
                      <a:r>
                        <a:rPr lang="en-US" sz="1200">
                          <a:solidFill>
                            <a:schemeClr val="tx2">
                              <a:lumMod val="50000"/>
                            </a:schemeClr>
                          </a:solidFill>
                          <a:latin typeface="Aptos" panose="020B0004020202020204" pitchFamily="34" charset="0"/>
                        </a:rPr>
                        <a:t>The volume weighted average price for the minute.</a:t>
                      </a:r>
                      <a:endParaRPr lang="en-IN" sz="1200">
                        <a:solidFill>
                          <a:schemeClr val="tx2">
                            <a:lumMod val="50000"/>
                          </a:schemeClr>
                        </a:solidFill>
                        <a:latin typeface="Aptos" panose="020B0004020202020204" pitchFamily="34" charset="0"/>
                      </a:endParaRPr>
                    </a:p>
                  </a:txBody>
                  <a:tcPr>
                    <a:solidFill>
                      <a:schemeClr val="tx1">
                        <a:lumMod val="10000"/>
                        <a:lumOff val="90000"/>
                      </a:schemeClr>
                    </a:solidFill>
                  </a:tcPr>
                </a:tc>
                <a:extLst>
                  <a:ext uri="{0D108BD9-81ED-4DB2-BD59-A6C34878D82A}">
                    <a16:rowId xmlns:a16="http://schemas.microsoft.com/office/drawing/2014/main" val="774478344"/>
                  </a:ext>
                </a:extLst>
              </a:tr>
            </a:tbl>
          </a:graphicData>
        </a:graphic>
      </p:graphicFrame>
      <p:graphicFrame>
        <p:nvGraphicFramePr>
          <p:cNvPr id="8" name="Table 7">
            <a:extLst>
              <a:ext uri="{FF2B5EF4-FFF2-40B4-BE49-F238E27FC236}">
                <a16:creationId xmlns:a16="http://schemas.microsoft.com/office/drawing/2014/main" id="{304345A7-E1DB-770B-45B5-E3657FA9782A}"/>
              </a:ext>
            </a:extLst>
          </p:cNvPr>
          <p:cNvGraphicFramePr>
            <a:graphicFrameLocks noGrp="1"/>
          </p:cNvGraphicFramePr>
          <p:nvPr>
            <p:extLst>
              <p:ext uri="{D42A27DB-BD31-4B8C-83A1-F6EECF244321}">
                <p14:modId xmlns:p14="http://schemas.microsoft.com/office/powerpoint/2010/main" val="1886768328"/>
              </p:ext>
            </p:extLst>
          </p:nvPr>
        </p:nvGraphicFramePr>
        <p:xfrm>
          <a:off x="1377046" y="4043666"/>
          <a:ext cx="6550478" cy="274320"/>
        </p:xfrm>
        <a:graphic>
          <a:graphicData uri="http://schemas.openxmlformats.org/drawingml/2006/table">
            <a:tbl>
              <a:tblPr firstRow="1" bandRow="1">
                <a:tableStyleId>{94F3B31D-D701-4763-8731-1707AF666A2E}</a:tableStyleId>
              </a:tblPr>
              <a:tblGrid>
                <a:gridCol w="639537">
                  <a:extLst>
                    <a:ext uri="{9D8B030D-6E8A-4147-A177-3AD203B41FA5}">
                      <a16:colId xmlns:a16="http://schemas.microsoft.com/office/drawing/2014/main" val="563388213"/>
                    </a:ext>
                  </a:extLst>
                </a:gridCol>
                <a:gridCol w="1167493">
                  <a:extLst>
                    <a:ext uri="{9D8B030D-6E8A-4147-A177-3AD203B41FA5}">
                      <a16:colId xmlns:a16="http://schemas.microsoft.com/office/drawing/2014/main" val="4215616721"/>
                    </a:ext>
                  </a:extLst>
                </a:gridCol>
                <a:gridCol w="4743448">
                  <a:extLst>
                    <a:ext uri="{9D8B030D-6E8A-4147-A177-3AD203B41FA5}">
                      <a16:colId xmlns:a16="http://schemas.microsoft.com/office/drawing/2014/main" val="2001786821"/>
                    </a:ext>
                  </a:extLst>
                </a:gridCol>
              </a:tblGrid>
              <a:tr h="218096">
                <a:tc>
                  <a:txBody>
                    <a:bodyPr/>
                    <a:lstStyle/>
                    <a:p>
                      <a:r>
                        <a:rPr lang="en-IN" sz="1200">
                          <a:solidFill>
                            <a:schemeClr val="tx2">
                              <a:lumMod val="50000"/>
                            </a:schemeClr>
                          </a:solidFill>
                          <a:latin typeface="Aptos" panose="020B0004020202020204" pitchFamily="34" charset="0"/>
                        </a:rPr>
                        <a:t>10</a:t>
                      </a:r>
                    </a:p>
                  </a:txBody>
                  <a:tcPr>
                    <a:solidFill>
                      <a:schemeClr val="tx1">
                        <a:lumMod val="10000"/>
                        <a:lumOff val="90000"/>
                      </a:schemeClr>
                    </a:solidFill>
                  </a:tcPr>
                </a:tc>
                <a:tc>
                  <a:txBody>
                    <a:bodyPr/>
                    <a:lstStyle/>
                    <a:p>
                      <a:r>
                        <a:rPr lang="en-IN" sz="1200">
                          <a:solidFill>
                            <a:schemeClr val="tx2">
                              <a:lumMod val="50000"/>
                            </a:schemeClr>
                          </a:solidFill>
                          <a:latin typeface="Aptos" panose="020B0004020202020204" pitchFamily="34" charset="0"/>
                        </a:rPr>
                        <a:t>Close</a:t>
                      </a:r>
                    </a:p>
                  </a:txBody>
                  <a:tcPr>
                    <a:solidFill>
                      <a:schemeClr val="tx1">
                        <a:lumMod val="10000"/>
                        <a:lumOff val="90000"/>
                      </a:schemeClr>
                    </a:solidFill>
                  </a:tcPr>
                </a:tc>
                <a:tc>
                  <a:txBody>
                    <a:bodyPr/>
                    <a:lstStyle/>
                    <a:p>
                      <a:r>
                        <a:rPr lang="en-US" sz="1200">
                          <a:solidFill>
                            <a:schemeClr val="tx2">
                              <a:lumMod val="50000"/>
                            </a:schemeClr>
                          </a:solidFill>
                          <a:latin typeface="Aptos" panose="020B0004020202020204" pitchFamily="34" charset="0"/>
                        </a:rPr>
                        <a:t>The USD price at the end of the minute</a:t>
                      </a:r>
                      <a:endParaRPr lang="en-IN" sz="1200">
                        <a:solidFill>
                          <a:schemeClr val="tx2">
                            <a:lumMod val="50000"/>
                          </a:schemeClr>
                        </a:solidFill>
                        <a:latin typeface="Aptos" panose="020B0004020202020204" pitchFamily="34" charset="0"/>
                      </a:endParaRPr>
                    </a:p>
                  </a:txBody>
                  <a:tcPr>
                    <a:solidFill>
                      <a:schemeClr val="tx1">
                        <a:lumMod val="10000"/>
                        <a:lumOff val="90000"/>
                      </a:schemeClr>
                    </a:solidFill>
                  </a:tcPr>
                </a:tc>
                <a:extLst>
                  <a:ext uri="{0D108BD9-81ED-4DB2-BD59-A6C34878D82A}">
                    <a16:rowId xmlns:a16="http://schemas.microsoft.com/office/drawing/2014/main" val="1698567266"/>
                  </a:ext>
                </a:extLst>
              </a:tr>
            </a:tbl>
          </a:graphicData>
        </a:graphic>
      </p:graphicFrame>
    </p:spTree>
    <p:extLst>
      <p:ext uri="{BB962C8B-B14F-4D97-AF65-F5344CB8AC3E}">
        <p14:creationId xmlns:p14="http://schemas.microsoft.com/office/powerpoint/2010/main" val="293563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7">
          <a:extLst>
            <a:ext uri="{FF2B5EF4-FFF2-40B4-BE49-F238E27FC236}">
              <a16:creationId xmlns:a16="http://schemas.microsoft.com/office/drawing/2014/main" id="{08E862BD-DD52-24AC-52A5-AEFAF55F4F66}"/>
            </a:ext>
          </a:extLst>
        </p:cNvPr>
        <p:cNvGrpSpPr/>
        <p:nvPr/>
      </p:nvGrpSpPr>
      <p:grpSpPr>
        <a:xfrm>
          <a:off x="0" y="0"/>
          <a:ext cx="0" cy="0"/>
          <a:chOff x="0" y="0"/>
          <a:chExt cx="0" cy="0"/>
        </a:xfrm>
      </p:grpSpPr>
      <p:sp>
        <p:nvSpPr>
          <p:cNvPr id="1278" name="Google Shape;1278;p46">
            <a:extLst>
              <a:ext uri="{FF2B5EF4-FFF2-40B4-BE49-F238E27FC236}">
                <a16:creationId xmlns:a16="http://schemas.microsoft.com/office/drawing/2014/main" id="{3516C686-4333-00CB-B1D5-58DBF5DC0477}"/>
              </a:ext>
            </a:extLst>
          </p:cNvPr>
          <p:cNvSpPr txBox="1">
            <a:spLocks noGrp="1"/>
          </p:cNvSpPr>
          <p:nvPr>
            <p:ph type="title"/>
          </p:nvPr>
        </p:nvSpPr>
        <p:spPr>
          <a:xfrm>
            <a:off x="720000" y="55116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a:t>Data : Asset Details  </a:t>
            </a:r>
            <a:endParaRPr/>
          </a:p>
        </p:txBody>
      </p:sp>
      <p:graphicFrame>
        <p:nvGraphicFramePr>
          <p:cNvPr id="2" name="Chart 1">
            <a:extLst>
              <a:ext uri="{FF2B5EF4-FFF2-40B4-BE49-F238E27FC236}">
                <a16:creationId xmlns:a16="http://schemas.microsoft.com/office/drawing/2014/main" id="{6FC9B786-D771-1EBF-04C7-D3E3E888E3A1}"/>
              </a:ext>
            </a:extLst>
          </p:cNvPr>
          <p:cNvGraphicFramePr>
            <a:graphicFrameLocks/>
          </p:cNvGraphicFramePr>
          <p:nvPr>
            <p:extLst>
              <p:ext uri="{D42A27DB-BD31-4B8C-83A1-F6EECF244321}">
                <p14:modId xmlns:p14="http://schemas.microsoft.com/office/powerpoint/2010/main" val="4144481411"/>
              </p:ext>
            </p:extLst>
          </p:nvPr>
        </p:nvGraphicFramePr>
        <p:xfrm>
          <a:off x="1887070" y="1323847"/>
          <a:ext cx="5369859" cy="289852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03765646"/>
      </p:ext>
    </p:extLst>
  </p:cSld>
  <p:clrMapOvr>
    <a:masterClrMapping/>
  </p:clrMapOvr>
</p:sld>
</file>

<file path=ppt/theme/theme1.xml><?xml version="1.0" encoding="utf-8"?>
<a:theme xmlns:a="http://schemas.openxmlformats.org/drawingml/2006/main" name="Financial Markets Consulting Services by Slidesgo">
  <a:themeElements>
    <a:clrScheme name="Simple Light">
      <a:dk1>
        <a:srgbClr val="162E4C"/>
      </a:dk1>
      <a:lt1>
        <a:srgbClr val="476B9E"/>
      </a:lt1>
      <a:dk2>
        <a:srgbClr val="5982B2"/>
      </a:dk2>
      <a:lt2>
        <a:srgbClr val="2F4A7F"/>
      </a:lt2>
      <a:accent1>
        <a:srgbClr val="7DB6F9"/>
      </a:accent1>
      <a:accent2>
        <a:srgbClr val="EFAC37"/>
      </a:accent2>
      <a:accent3>
        <a:srgbClr val="E8615B"/>
      </a:accent3>
      <a:accent4>
        <a:srgbClr val="D9EBFF"/>
      </a:accent4>
      <a:accent5>
        <a:srgbClr val="E5931C"/>
      </a:accent5>
      <a:accent6>
        <a:srgbClr val="FFFFFF"/>
      </a:accent6>
      <a:hlink>
        <a:srgbClr val="162E4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719</TotalTime>
  <Words>1028</Words>
  <Application>Microsoft Office PowerPoint</Application>
  <PresentationFormat>On-screen Show (16:9)</PresentationFormat>
  <Paragraphs>188</Paragraphs>
  <Slides>28</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Aptos</vt:lpstr>
      <vt:lpstr>Albert Sans</vt:lpstr>
      <vt:lpstr>Arial</vt:lpstr>
      <vt:lpstr>Open Sans</vt:lpstr>
      <vt:lpstr>source-serif-pro</vt:lpstr>
      <vt:lpstr>Roboto Condensed Light</vt:lpstr>
      <vt:lpstr>Fira Sans Condensed ExtraBold</vt:lpstr>
      <vt:lpstr>Financial Markets Consulting Services by Slidesgo</vt:lpstr>
      <vt:lpstr>Price Whispers: Decrypting the Cryptocurrency Closing Code</vt:lpstr>
      <vt:lpstr>02</vt:lpstr>
      <vt:lpstr>How do we feel about crypto?</vt:lpstr>
      <vt:lpstr>What is Cryptocurrency?</vt:lpstr>
      <vt:lpstr>Bitcoin</vt:lpstr>
      <vt:lpstr>Problem Statement</vt:lpstr>
      <vt:lpstr>Exploratory Data Analysis</vt:lpstr>
      <vt:lpstr>Data : Train Dataset </vt:lpstr>
      <vt:lpstr>Data : Asset Details  </vt:lpstr>
      <vt:lpstr>EDA  (1/2)</vt:lpstr>
      <vt:lpstr>EDA  (2/2)</vt:lpstr>
      <vt:lpstr>Stationary or Not? And how?</vt:lpstr>
      <vt:lpstr>Preprocessing</vt:lpstr>
      <vt:lpstr>Missing Values (1/2)</vt:lpstr>
      <vt:lpstr>PowerPoint Presentation</vt:lpstr>
      <vt:lpstr>Modeling &amp; Results</vt:lpstr>
      <vt:lpstr>PowerPoint Presentation</vt:lpstr>
      <vt:lpstr>PowerPoint Presentation</vt:lpstr>
      <vt:lpstr>PowerPoint Presentation</vt:lpstr>
      <vt:lpstr>PowerPoint Presentation</vt:lpstr>
      <vt:lpstr>And then, some more modeling!</vt:lpstr>
      <vt:lpstr>ARIMA</vt:lpstr>
      <vt:lpstr>ARIMA</vt:lpstr>
      <vt:lpstr>Model Outcome</vt:lpstr>
      <vt:lpstr>PowerPoint Presentation</vt:lpstr>
      <vt:lpstr>Cryptic Crypto Future</vt:lpstr>
      <vt:lpstr>What's in Store for Cryptocurrency?</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Financial Markets Consulting Services</dc:title>
  <dc:creator>Sai Mona Duvvapu</dc:creator>
  <cp:lastModifiedBy>Archita Ray</cp:lastModifiedBy>
  <cp:revision>4</cp:revision>
  <dcterms:modified xsi:type="dcterms:W3CDTF">2024-02-20T12:59:18Z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2024-02-19T18:53:58Z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f7f44850-e37b-42a4-a44d-45ee54bfdd22</vt:lpwstr>
  </property>
  <property fmtid="{D5CDD505-2E9C-101B-9397-08002B2CF9AE}" pid="8" name="MSIP_Label_4044bd30-2ed7-4c9d-9d12-46200872a97b_ContentBits">
    <vt:lpwstr>0</vt:lpwstr>
  </property>
</Properties>
</file>

<file path=docProps/thumbnail.jpeg>
</file>